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1" r:id="rId5"/>
    <p:sldId id="263" r:id="rId6"/>
    <p:sldId id="262" r:id="rId7"/>
    <p:sldId id="264" r:id="rId8"/>
    <p:sldId id="266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E419C"/>
    <a:srgbClr val="8BB1F5"/>
    <a:srgbClr val="2F52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90" d="100"/>
          <a:sy n="90" d="100"/>
        </p:scale>
        <p:origin x="398" y="-9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hdphoto1.wdp>
</file>

<file path=ppt/media/image1.png>
</file>

<file path=ppt/media/image2.png>
</file>

<file path=ppt/media/image3.png>
</file>

<file path=ppt/media/image4.jpg>
</file>

<file path=ppt/media/image5.pn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CF6E05E-52B5-4625-ABB7-1F4EC794EF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D75677F-7635-44EC-A97C-8C3B813E38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28E4A0C-9FC3-47D7-9BCF-018793EBB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  <a:t>2024/6/1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408DECE-E51C-49DD-899F-EED93F615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05091B3-F7D0-46C6-90DD-9AC4C473B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17782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41A04A-F744-4531-A0B8-7034E8E65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AE94B45-1139-4BC0-AAE7-277BF8382F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FF30A07-23CD-4943-BA20-1D35A80AB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  <a:t>2024/6/1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FBEA0C3-03E4-45DF-BC22-9AB996D9D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2638B20-44A6-4070-B6C9-2A2D87EAE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50661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BDA55A5-D5C0-4060-9405-44EDCDEA48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C8539D7-2569-4D61-8D76-2BD534ABE7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8E4A145-D699-4561-AF0F-9644CB4D3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  <a:t>2024/6/1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E1B8BCE-C7BA-4FBB-9FD6-E06839CB7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5018AB8-58BF-482E-B3A2-13096CF8BA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59317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DAEA10-A6D9-48DF-BD68-FC96BB794C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ECA458B-D541-4FC6-B6E7-21BB9A383B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7246532-078A-4FF5-AC58-BC8673E20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  <a:t>2024/6/1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4BDF99F-1EF6-4155-8721-595E9066C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8CAB57F-9848-49A4-8FF8-16684D3B9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52954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A9F9E6-88BB-4455-910F-3D8ACA915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C27EB83-5303-43DF-8364-FDBA843C16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5F273F8-B470-461B-B599-2CAD3A5BE6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  <a:t>2024/6/1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1F31E25-64C7-4064-80E5-5E5CC2AEF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84B0B67-C7E5-4F7D-80DA-41CAEC461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0879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1CB4632-BB16-4575-98B7-22E9C6B22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D858060-2AD2-4203-AE4F-2B5A942365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70E25F4-423E-4C9D-8CB4-C03E5F7D3F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44FFA42-72B5-4B3C-8187-28CD66668C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  <a:t>2024/6/1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AFB89B2-48DF-4A73-A68E-6D1ACC4BE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B3C20BC-8414-4758-AF5F-B4C25037C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72372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1BBC04-E6E8-4AE1-AEC2-F9AA59321B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3BA8245-7337-4C22-A0B1-7339FE1018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2F3DDAB-98AB-42D6-8070-22029400CE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6D89A2C-8E7B-4B25-A7D9-FFB3C6D8A0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8E2F303-5776-4BEC-8E5B-F86015AC29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B6AB277-8505-45B5-9497-CC1263F70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  <a:t>2024/6/1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C82DF99-26F8-4694-BEE9-297CC278BD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B2BF456-DB82-4FB5-A564-609B498C3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76235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7F4337-BA5E-4F8D-9E7E-0419305C2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ADA7BE4-7E09-4CD6-BEC2-8FD5660E5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  <a:t>2024/6/1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25F89BE-FCCE-417A-B07E-D7285B88B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BE0E315-D450-4CB0-A6E0-4C6414682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5702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746059C-502F-4005-BAA2-3157BAA7CC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  <a:t>2024/6/1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1070C50-4DAE-4B11-908E-DE2C32839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36CAD2E-D4B5-4667-8ECD-F47E666DC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50330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1D0E21-929A-4B4A-8A88-C33488814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A05BF6F-5C53-4E93-B7A8-00DA3329B3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A455F1B-2E97-414D-AAD3-4BE9BB8B39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C7E1D70-78ED-4DBD-9C3F-7AAA7D7F1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  <a:t>2024/6/1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56E9B15-A247-47EB-8AF8-08E1658FF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D9AEF42-B0E6-4AB4-98BE-08D42CC2B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2432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5817F5-5286-47BA-A0A6-3191D54957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0DB0E03-42C2-4E14-8ACE-0F7C58EAF8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F89A61B-847A-4938-94FC-AC9FD9FDCB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90EB467-2F8F-48B7-8ED1-12D7DBB7EA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  <a:t>2024/6/1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BBAADFD-8F55-4372-AA30-CB7C1A910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10F2EFD-829B-4C94-BF6D-21418DF91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85670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74000">
              <a:schemeClr val="bg1">
                <a:lumMod val="85000"/>
              </a:schemeClr>
            </a:gs>
            <a:gs pos="100000">
              <a:schemeClr val="bg1">
                <a:lumMod val="9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3D6EBF7-970C-42AC-9E03-6F7282470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76A33D7-79A5-44F5-931F-F6AEA35CAA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1800E17-5633-4C0B-9E12-E419FED4FE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0F844C-7A6C-4488-A0D0-CF56F3AA2AF9}" type="datetimeFigureOut">
              <a:rPr lang="zh-CN" altLang="en-US" smtClean="0"/>
              <a:t>2024/6/1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CBC1854-61EF-4C8C-BBBA-DB73BBD33A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A7CB526-034D-45F3-BC76-BDFB53CA50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6DC8A0-A968-4D5D-AD9E-3493663099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39864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4C85E757-F932-4A4A-A4B7-7FF1040BFE8A}"/>
              </a:ext>
            </a:extLst>
          </p:cNvPr>
          <p:cNvSpPr/>
          <p:nvPr/>
        </p:nvSpPr>
        <p:spPr>
          <a:xfrm>
            <a:off x="1" y="653140"/>
            <a:ext cx="1397726" cy="287382"/>
          </a:xfrm>
          <a:prstGeom prst="rect">
            <a:avLst/>
          </a:prstGeom>
          <a:solidFill>
            <a:srgbClr val="0E41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6AE40B21-0CC1-498B-86F8-E2C8671D1AA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4764" y="774163"/>
            <a:ext cx="10368945" cy="6047120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64C0B2F5-577E-4D09-AFCC-D031F88146BB}"/>
              </a:ext>
            </a:extLst>
          </p:cNvPr>
          <p:cNvSpPr/>
          <p:nvPr/>
        </p:nvSpPr>
        <p:spPr>
          <a:xfrm>
            <a:off x="3334871" y="653140"/>
            <a:ext cx="8857128" cy="287382"/>
          </a:xfrm>
          <a:prstGeom prst="rect">
            <a:avLst/>
          </a:prstGeom>
          <a:solidFill>
            <a:srgbClr val="0E419C"/>
          </a:solidFill>
          <a:ln>
            <a:solidFill>
              <a:srgbClr val="0E41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E1AB0B9C-C717-4690-8AB7-603F081762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7444" y="503198"/>
            <a:ext cx="1397727" cy="602071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08A94BAE-8D51-49E8-9826-6427BB8E334A}"/>
              </a:ext>
            </a:extLst>
          </p:cNvPr>
          <p:cNvSpPr txBox="1"/>
          <p:nvPr/>
        </p:nvSpPr>
        <p:spPr>
          <a:xfrm>
            <a:off x="3045171" y="2338567"/>
            <a:ext cx="5145961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600" b="1" spc="6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</a:rPr>
              <a:t>REPORT</a:t>
            </a:r>
          </a:p>
          <a:p>
            <a:r>
              <a:rPr lang="en-US" altLang="zh-CN" sz="6600" b="1" spc="6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</a:rPr>
              <a:t>TEMPLATES</a:t>
            </a:r>
            <a:endParaRPr lang="zh-CN" altLang="en-US" sz="6600" b="1" spc="600" dirty="0"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0C99EBE5-F143-41ED-8860-D8F1EBEC311C}"/>
              </a:ext>
            </a:extLst>
          </p:cNvPr>
          <p:cNvSpPr txBox="1"/>
          <p:nvPr/>
        </p:nvSpPr>
        <p:spPr>
          <a:xfrm>
            <a:off x="3045171" y="4519433"/>
            <a:ext cx="2582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Century Gothic" panose="020B0502020202020204" pitchFamily="34" charset="0"/>
              </a:rPr>
              <a:t>name    </a:t>
            </a:r>
            <a:r>
              <a:rPr lang="en-US" altLang="zh-CN" dirty="0" err="1">
                <a:latin typeface="Century Gothic" panose="020B0502020202020204" pitchFamily="34" charset="0"/>
              </a:rPr>
              <a:t>yyyy</a:t>
            </a:r>
            <a:r>
              <a:rPr lang="en-US" altLang="zh-CN" dirty="0">
                <a:latin typeface="Century Gothic" panose="020B0502020202020204" pitchFamily="34" charset="0"/>
              </a:rPr>
              <a:t>/mm/dd</a:t>
            </a:r>
            <a:endParaRPr lang="zh-CN" altLang="en-US" dirty="0">
              <a:latin typeface="Century Gothic" panose="020B0502020202020204" pitchFamily="34" charset="0"/>
            </a:endParaRP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3156BC22-C153-41E9-A15A-94A6291D0696}"/>
              </a:ext>
            </a:extLst>
          </p:cNvPr>
          <p:cNvCxnSpPr/>
          <p:nvPr/>
        </p:nvCxnSpPr>
        <p:spPr>
          <a:xfrm>
            <a:off x="3045171" y="4408437"/>
            <a:ext cx="5601288" cy="0"/>
          </a:xfrm>
          <a:prstGeom prst="line">
            <a:avLst/>
          </a:prstGeom>
          <a:ln w="38100">
            <a:solidFill>
              <a:srgbClr val="0E41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61969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E7D4FB70-6279-4DDB-A01D-0BFCFCE384B4}"/>
              </a:ext>
            </a:extLst>
          </p:cNvPr>
          <p:cNvGrpSpPr/>
          <p:nvPr/>
        </p:nvGrpSpPr>
        <p:grpSpPr>
          <a:xfrm>
            <a:off x="0" y="147919"/>
            <a:ext cx="10188388" cy="733347"/>
            <a:chOff x="1026459" y="557573"/>
            <a:chExt cx="10188388" cy="733347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758937F8-684B-4CFF-92F6-13A6D38C97F5}"/>
                </a:ext>
              </a:extLst>
            </p:cNvPr>
            <p:cNvSpPr/>
            <p:nvPr/>
          </p:nvSpPr>
          <p:spPr>
            <a:xfrm>
              <a:off x="1026459" y="557573"/>
              <a:ext cx="10188388" cy="733346"/>
            </a:xfrm>
            <a:prstGeom prst="rect">
              <a:avLst/>
            </a:prstGeom>
            <a:solidFill>
              <a:srgbClr val="0E4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5" name="图片 4" descr="图片包含 户外, 标牌&#10;&#10;已生成极高可信度的说明">
              <a:extLst>
                <a:ext uri="{FF2B5EF4-FFF2-40B4-BE49-F238E27FC236}">
                  <a16:creationId xmlns:a16="http://schemas.microsoft.com/office/drawing/2014/main" id="{CA4DE720-28BA-46B2-AF07-492360FA90B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855" t="15329" b="5033"/>
            <a:stretch/>
          </p:blipFill>
          <p:spPr>
            <a:xfrm>
              <a:off x="1026459" y="557574"/>
              <a:ext cx="748553" cy="733346"/>
            </a:xfrm>
            <a:prstGeom prst="rect">
              <a:avLst/>
            </a:prstGeom>
          </p:spPr>
        </p:pic>
      </p:grpSp>
      <p:pic>
        <p:nvPicPr>
          <p:cNvPr id="6" name="图片 5" descr="图片包含 户外, 树, 天空, 水&#10;&#10;已生成极高可信度的说明">
            <a:extLst>
              <a:ext uri="{FF2B5EF4-FFF2-40B4-BE49-F238E27FC236}">
                <a16:creationId xmlns:a16="http://schemas.microsoft.com/office/drawing/2014/main" id="{DBEA2A3E-5CC0-4918-AA06-5512D17FFBB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738" b="33999"/>
          <a:stretch/>
        </p:blipFill>
        <p:spPr>
          <a:xfrm>
            <a:off x="0" y="1035905"/>
            <a:ext cx="12192000" cy="2541494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68EFFF46-B9C1-4482-BC38-D92C0EB33059}"/>
              </a:ext>
            </a:extLst>
          </p:cNvPr>
          <p:cNvSpPr txBox="1"/>
          <p:nvPr/>
        </p:nvSpPr>
        <p:spPr>
          <a:xfrm>
            <a:off x="94129" y="256149"/>
            <a:ext cx="28232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spc="600" dirty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CONTENTS</a:t>
            </a:r>
            <a:endParaRPr lang="zh-CN" altLang="en-US" sz="3200" spc="600" dirty="0">
              <a:solidFill>
                <a:schemeClr val="bg1"/>
              </a:solidFill>
              <a:latin typeface="Adobe Gothic Std B" panose="020B0800000000000000" pitchFamily="34" charset="-128"/>
            </a:endParaRP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34218574-BB1D-40D3-A728-D4B6A4AE65C2}"/>
              </a:ext>
            </a:extLst>
          </p:cNvPr>
          <p:cNvGrpSpPr/>
          <p:nvPr/>
        </p:nvGrpSpPr>
        <p:grpSpPr>
          <a:xfrm>
            <a:off x="537882" y="4034118"/>
            <a:ext cx="4545106" cy="497542"/>
            <a:chOff x="537882" y="4034118"/>
            <a:chExt cx="4545106" cy="497542"/>
          </a:xfrm>
        </p:grpSpPr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2EE751EA-6EE4-4C0D-9B23-0DC85D00099F}"/>
                </a:ext>
              </a:extLst>
            </p:cNvPr>
            <p:cNvSpPr/>
            <p:nvPr/>
          </p:nvSpPr>
          <p:spPr>
            <a:xfrm>
              <a:off x="537882" y="4034118"/>
              <a:ext cx="497542" cy="497542"/>
            </a:xfrm>
            <a:prstGeom prst="rect">
              <a:avLst/>
            </a:prstGeom>
            <a:solidFill>
              <a:srgbClr val="2F52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latin typeface="Adobe Gothic Std B" panose="020B0800000000000000" pitchFamily="34" charset="-128"/>
                  <a:ea typeface="Adobe Gothic Std B" panose="020B0800000000000000" pitchFamily="34" charset="-128"/>
                </a:rPr>
                <a:t>01</a:t>
              </a:r>
              <a:endParaRPr lang="zh-CN" altLang="en-US" sz="2000" dirty="0">
                <a:latin typeface="Adobe Gothic Std B" panose="020B0800000000000000" pitchFamily="34" charset="-128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7BBD8D3F-0A2B-4BD1-9D0B-E571D8D73091}"/>
                </a:ext>
              </a:extLst>
            </p:cNvPr>
            <p:cNvSpPr/>
            <p:nvPr/>
          </p:nvSpPr>
          <p:spPr>
            <a:xfrm>
              <a:off x="1035424" y="4034118"/>
              <a:ext cx="4047564" cy="497542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/>
              <a:r>
                <a:rPr lang="en-US" altLang="zh-CN" dirty="0"/>
                <a:t>Supporting text here.</a:t>
              </a:r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829B2F8C-DA90-4C0F-AD7A-E840AFFE9DFA}"/>
              </a:ext>
            </a:extLst>
          </p:cNvPr>
          <p:cNvGrpSpPr/>
          <p:nvPr/>
        </p:nvGrpSpPr>
        <p:grpSpPr>
          <a:xfrm>
            <a:off x="6096000" y="4034118"/>
            <a:ext cx="4545106" cy="497542"/>
            <a:chOff x="537882" y="4034118"/>
            <a:chExt cx="4545106" cy="497542"/>
          </a:xfrm>
        </p:grpSpPr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91BAC589-D261-4F2B-B8C7-0B17B2DD8515}"/>
                </a:ext>
              </a:extLst>
            </p:cNvPr>
            <p:cNvSpPr/>
            <p:nvPr/>
          </p:nvSpPr>
          <p:spPr>
            <a:xfrm>
              <a:off x="537882" y="4034118"/>
              <a:ext cx="497542" cy="497542"/>
            </a:xfrm>
            <a:prstGeom prst="rect">
              <a:avLst/>
            </a:prstGeom>
            <a:solidFill>
              <a:srgbClr val="2F52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latin typeface="Adobe Gothic Std B" panose="020B0800000000000000" pitchFamily="34" charset="-128"/>
                  <a:ea typeface="Adobe Gothic Std B" panose="020B0800000000000000" pitchFamily="34" charset="-128"/>
                </a:rPr>
                <a:t>02</a:t>
              </a:r>
              <a:endParaRPr lang="zh-CN" altLang="en-US" sz="2000" dirty="0">
                <a:latin typeface="Adobe Gothic Std B" panose="020B0800000000000000" pitchFamily="34" charset="-128"/>
              </a:endParaRP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973DE563-0ACF-4929-9621-9791044B06B3}"/>
                </a:ext>
              </a:extLst>
            </p:cNvPr>
            <p:cNvSpPr/>
            <p:nvPr/>
          </p:nvSpPr>
          <p:spPr>
            <a:xfrm>
              <a:off x="1035424" y="4034118"/>
              <a:ext cx="4047564" cy="497542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/>
              <a:r>
                <a:rPr lang="en-US" altLang="zh-CN" dirty="0"/>
                <a:t>Supporting text here.</a:t>
              </a:r>
            </a:p>
          </p:txBody>
        </p: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C6FDE80D-5730-436C-9F4B-ED0650DC6FD6}"/>
              </a:ext>
            </a:extLst>
          </p:cNvPr>
          <p:cNvGrpSpPr/>
          <p:nvPr/>
        </p:nvGrpSpPr>
        <p:grpSpPr>
          <a:xfrm>
            <a:off x="537882" y="5168154"/>
            <a:ext cx="4545106" cy="497542"/>
            <a:chOff x="537882" y="4034118"/>
            <a:chExt cx="4545106" cy="497542"/>
          </a:xfrm>
        </p:grpSpPr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E50C1C68-F11D-42A3-8F24-4A9E4BA03BBC}"/>
                </a:ext>
              </a:extLst>
            </p:cNvPr>
            <p:cNvSpPr/>
            <p:nvPr/>
          </p:nvSpPr>
          <p:spPr>
            <a:xfrm>
              <a:off x="537882" y="4034118"/>
              <a:ext cx="497542" cy="497542"/>
            </a:xfrm>
            <a:prstGeom prst="rect">
              <a:avLst/>
            </a:prstGeom>
            <a:solidFill>
              <a:srgbClr val="2F52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latin typeface="Adobe Gothic Std B" panose="020B0800000000000000" pitchFamily="34" charset="-128"/>
                  <a:ea typeface="Adobe Gothic Std B" panose="020B0800000000000000" pitchFamily="34" charset="-128"/>
                </a:rPr>
                <a:t>03</a:t>
              </a:r>
              <a:endParaRPr lang="zh-CN" altLang="en-US" sz="2000" dirty="0">
                <a:latin typeface="Adobe Gothic Std B" panose="020B0800000000000000" pitchFamily="34" charset="-128"/>
              </a:endParaRPr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6462FE90-F912-48AA-A008-8D43B9621E34}"/>
                </a:ext>
              </a:extLst>
            </p:cNvPr>
            <p:cNvSpPr/>
            <p:nvPr/>
          </p:nvSpPr>
          <p:spPr>
            <a:xfrm>
              <a:off x="1035424" y="4034118"/>
              <a:ext cx="4047564" cy="497542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/>
              <a:r>
                <a:rPr lang="en-US" altLang="zh-CN" dirty="0"/>
                <a:t>Supporting text here.</a:t>
              </a:r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4B40025B-0562-4EC6-AF4B-171CCB646BB8}"/>
              </a:ext>
            </a:extLst>
          </p:cNvPr>
          <p:cNvGrpSpPr/>
          <p:nvPr/>
        </p:nvGrpSpPr>
        <p:grpSpPr>
          <a:xfrm>
            <a:off x="6096000" y="5168154"/>
            <a:ext cx="4545106" cy="497542"/>
            <a:chOff x="537882" y="4034118"/>
            <a:chExt cx="4545106" cy="497542"/>
          </a:xfrm>
        </p:grpSpPr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EB1A6373-A2A2-4952-BEA2-A6C755C33FDC}"/>
                </a:ext>
              </a:extLst>
            </p:cNvPr>
            <p:cNvSpPr/>
            <p:nvPr/>
          </p:nvSpPr>
          <p:spPr>
            <a:xfrm>
              <a:off x="537882" y="4034118"/>
              <a:ext cx="497542" cy="497542"/>
            </a:xfrm>
            <a:prstGeom prst="rect">
              <a:avLst/>
            </a:prstGeom>
            <a:solidFill>
              <a:srgbClr val="2F52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latin typeface="Adobe Gothic Std B" panose="020B0800000000000000" pitchFamily="34" charset="-128"/>
                  <a:ea typeface="Adobe Gothic Std B" panose="020B0800000000000000" pitchFamily="34" charset="-128"/>
                </a:rPr>
                <a:t>04</a:t>
              </a:r>
              <a:endParaRPr lang="zh-CN" altLang="en-US" sz="2000" dirty="0">
                <a:latin typeface="Adobe Gothic Std B" panose="020B0800000000000000" pitchFamily="34" charset="-128"/>
              </a:endParaRPr>
            </a:p>
          </p:txBody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3067DEC4-F602-4A80-A255-804093BF1DDD}"/>
                </a:ext>
              </a:extLst>
            </p:cNvPr>
            <p:cNvSpPr/>
            <p:nvPr/>
          </p:nvSpPr>
          <p:spPr>
            <a:xfrm>
              <a:off x="1035424" y="4034118"/>
              <a:ext cx="4047564" cy="497542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/>
              <a:r>
                <a:rPr lang="en-US" altLang="zh-CN" dirty="0"/>
                <a:t>Supporting text here.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00432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户外, 建筑物, 围栏, 砖形&#10;&#10;已生成极高可信度的说明">
            <a:extLst>
              <a:ext uri="{FF2B5EF4-FFF2-40B4-BE49-F238E27FC236}">
                <a16:creationId xmlns:a16="http://schemas.microsoft.com/office/drawing/2014/main" id="{AF9CFBCA-4180-4032-9B9B-58C7466E9F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282" b="16461"/>
          <a:stretch/>
        </p:blipFill>
        <p:spPr>
          <a:xfrm>
            <a:off x="0" y="-1"/>
            <a:ext cx="12192000" cy="6271867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129C6537-8974-402F-95E8-6D8AC16E187F}"/>
              </a:ext>
            </a:extLst>
          </p:cNvPr>
          <p:cNvSpPr/>
          <p:nvPr/>
        </p:nvSpPr>
        <p:spPr>
          <a:xfrm>
            <a:off x="0" y="4437529"/>
            <a:ext cx="12192000" cy="2420471"/>
          </a:xfrm>
          <a:prstGeom prst="rect">
            <a:avLst/>
          </a:prstGeom>
          <a:solidFill>
            <a:srgbClr val="0E419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341CA6A-6C26-4353-8984-22E9FE970A4B}"/>
              </a:ext>
            </a:extLst>
          </p:cNvPr>
          <p:cNvSpPr/>
          <p:nvPr/>
        </p:nvSpPr>
        <p:spPr>
          <a:xfrm>
            <a:off x="322729" y="3294529"/>
            <a:ext cx="3025589" cy="2003612"/>
          </a:xfrm>
          <a:prstGeom prst="rect">
            <a:avLst/>
          </a:prstGeom>
          <a:solidFill>
            <a:schemeClr val="bg1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altLang="zh-CN" sz="11500" i="1" spc="600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01</a:t>
            </a:r>
            <a:endParaRPr lang="zh-CN" altLang="en-US" sz="11500" i="1" spc="600" dirty="0">
              <a:latin typeface="Adobe Gothic Std B" panose="020B0800000000000000" pitchFamily="34" charset="-128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36A478-9F86-472C-A1E8-10880EBDED0B}"/>
              </a:ext>
            </a:extLst>
          </p:cNvPr>
          <p:cNvSpPr txBox="1"/>
          <p:nvPr/>
        </p:nvSpPr>
        <p:spPr>
          <a:xfrm>
            <a:off x="322729" y="5469108"/>
            <a:ext cx="83471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Supporting text here.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When you copy &amp; paste, choose "keep text only" option.</a:t>
            </a:r>
            <a:endParaRPr lang="zh-CN" altLang="en-US" sz="2400" dirty="0">
              <a:solidFill>
                <a:schemeClr val="bg1"/>
              </a:solidFill>
            </a:endParaRPr>
          </a:p>
          <a:p>
            <a:endParaRPr lang="zh-CN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05794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96b6bdb5-7179-4b1d-b175-75f24183670d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55F29170-D75F-4589-A679-87586D7611EE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69925" y="1296954"/>
            <a:ext cx="10848513" cy="4996800"/>
            <a:chOff x="669925" y="1137300"/>
            <a:chExt cx="10848513" cy="4996800"/>
          </a:xfrm>
        </p:grpSpPr>
        <p:grpSp>
          <p:nvGrpSpPr>
            <p:cNvPr id="3" name="işļïḓe">
              <a:extLst>
                <a:ext uri="{FF2B5EF4-FFF2-40B4-BE49-F238E27FC236}">
                  <a16:creationId xmlns:a16="http://schemas.microsoft.com/office/drawing/2014/main" id="{FE7CCA7D-67C2-40F9-88F9-3057FDC40CDD}"/>
                </a:ext>
              </a:extLst>
            </p:cNvPr>
            <p:cNvGrpSpPr/>
            <p:nvPr/>
          </p:nvGrpSpPr>
          <p:grpSpPr>
            <a:xfrm>
              <a:off x="1315360" y="1137300"/>
              <a:ext cx="9561282" cy="3268145"/>
              <a:chOff x="1315360" y="1468342"/>
              <a:chExt cx="9561282" cy="3268145"/>
            </a:xfrm>
          </p:grpSpPr>
          <p:sp>
            <p:nvSpPr>
              <p:cNvPr id="25" name="ïṧļïḓê">
                <a:extLst>
                  <a:ext uri="{FF2B5EF4-FFF2-40B4-BE49-F238E27FC236}">
                    <a16:creationId xmlns:a16="http://schemas.microsoft.com/office/drawing/2014/main" id="{7ABC492C-7A98-4978-B5E3-B17411A49FC2}"/>
                  </a:ext>
                </a:extLst>
              </p:cNvPr>
              <p:cNvSpPr/>
              <p:nvPr/>
            </p:nvSpPr>
            <p:spPr>
              <a:xfrm>
                <a:off x="1315360" y="4695128"/>
                <a:ext cx="9561282" cy="41359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íşḷîdè">
                <a:extLst>
                  <a:ext uri="{FF2B5EF4-FFF2-40B4-BE49-F238E27FC236}">
                    <a16:creationId xmlns:a16="http://schemas.microsoft.com/office/drawing/2014/main" id="{AF25C01D-1635-4A00-87DF-B61094F8FC10}"/>
                  </a:ext>
                </a:extLst>
              </p:cNvPr>
              <p:cNvSpPr/>
              <p:nvPr/>
            </p:nvSpPr>
            <p:spPr bwMode="auto">
              <a:xfrm>
                <a:off x="1509462" y="4601857"/>
                <a:ext cx="764423" cy="93271"/>
              </a:xfrm>
              <a:custGeom>
                <a:avLst/>
                <a:gdLst>
                  <a:gd name="T0" fmla="*/ 648 w 648"/>
                  <a:gd name="T1" fmla="*/ 1082 h 1082"/>
                  <a:gd name="T2" fmla="*/ 0 w 648"/>
                  <a:gd name="T3" fmla="*/ 1082 h 1082"/>
                  <a:gd name="T4" fmla="*/ 140 w 648"/>
                  <a:gd name="T5" fmla="*/ 919 h 1082"/>
                  <a:gd name="T6" fmla="*/ 324 w 648"/>
                  <a:gd name="T7" fmla="*/ 0 h 1082"/>
                  <a:gd name="T8" fmla="*/ 508 w 648"/>
                  <a:gd name="T9" fmla="*/ 919 h 1082"/>
                  <a:gd name="T10" fmla="*/ 648 w 648"/>
                  <a:gd name="T11" fmla="*/ 1082 h 10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8" h="1082">
                    <a:moveTo>
                      <a:pt x="648" y="1082"/>
                    </a:moveTo>
                    <a:cubicBezTo>
                      <a:pt x="0" y="1082"/>
                      <a:pt x="0" y="1082"/>
                      <a:pt x="0" y="1082"/>
                    </a:cubicBezTo>
                    <a:cubicBezTo>
                      <a:pt x="4" y="1082"/>
                      <a:pt x="98" y="1080"/>
                      <a:pt x="140" y="919"/>
                    </a:cubicBezTo>
                    <a:cubicBezTo>
                      <a:pt x="182" y="755"/>
                      <a:pt x="223" y="0"/>
                      <a:pt x="324" y="0"/>
                    </a:cubicBezTo>
                    <a:cubicBezTo>
                      <a:pt x="425" y="0"/>
                      <a:pt x="466" y="755"/>
                      <a:pt x="508" y="919"/>
                    </a:cubicBezTo>
                    <a:cubicBezTo>
                      <a:pt x="550" y="1080"/>
                      <a:pt x="644" y="1082"/>
                      <a:pt x="648" y="108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išļíḍe">
                <a:extLst>
                  <a:ext uri="{FF2B5EF4-FFF2-40B4-BE49-F238E27FC236}">
                    <a16:creationId xmlns:a16="http://schemas.microsoft.com/office/drawing/2014/main" id="{DE60610A-FBA5-4F3E-9CB5-31AFEBECEB68}"/>
                  </a:ext>
                </a:extLst>
              </p:cNvPr>
              <p:cNvSpPr/>
              <p:nvPr/>
            </p:nvSpPr>
            <p:spPr bwMode="auto">
              <a:xfrm>
                <a:off x="2273885" y="4465337"/>
                <a:ext cx="764423" cy="229791"/>
              </a:xfrm>
              <a:custGeom>
                <a:avLst/>
                <a:gdLst>
                  <a:gd name="T0" fmla="*/ 648 w 648"/>
                  <a:gd name="T1" fmla="*/ 1082 h 1082"/>
                  <a:gd name="T2" fmla="*/ 0 w 648"/>
                  <a:gd name="T3" fmla="*/ 1082 h 1082"/>
                  <a:gd name="T4" fmla="*/ 140 w 648"/>
                  <a:gd name="T5" fmla="*/ 919 h 1082"/>
                  <a:gd name="T6" fmla="*/ 324 w 648"/>
                  <a:gd name="T7" fmla="*/ 0 h 1082"/>
                  <a:gd name="T8" fmla="*/ 508 w 648"/>
                  <a:gd name="T9" fmla="*/ 919 h 1082"/>
                  <a:gd name="T10" fmla="*/ 648 w 648"/>
                  <a:gd name="T11" fmla="*/ 1082 h 10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8" h="1082">
                    <a:moveTo>
                      <a:pt x="648" y="1082"/>
                    </a:moveTo>
                    <a:cubicBezTo>
                      <a:pt x="0" y="1082"/>
                      <a:pt x="0" y="1082"/>
                      <a:pt x="0" y="1082"/>
                    </a:cubicBezTo>
                    <a:cubicBezTo>
                      <a:pt x="4" y="1082"/>
                      <a:pt x="98" y="1080"/>
                      <a:pt x="140" y="919"/>
                    </a:cubicBezTo>
                    <a:cubicBezTo>
                      <a:pt x="182" y="755"/>
                      <a:pt x="223" y="0"/>
                      <a:pt x="324" y="0"/>
                    </a:cubicBezTo>
                    <a:cubicBezTo>
                      <a:pt x="425" y="0"/>
                      <a:pt x="466" y="755"/>
                      <a:pt x="508" y="919"/>
                    </a:cubicBezTo>
                    <a:cubicBezTo>
                      <a:pt x="550" y="1080"/>
                      <a:pt x="644" y="1082"/>
                      <a:pt x="648" y="1082"/>
                    </a:cubicBezTo>
                    <a:close/>
                  </a:path>
                </a:pathLst>
              </a:cu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" name="išḻíďe">
                <a:extLst>
                  <a:ext uri="{FF2B5EF4-FFF2-40B4-BE49-F238E27FC236}">
                    <a16:creationId xmlns:a16="http://schemas.microsoft.com/office/drawing/2014/main" id="{58E88AF1-1144-4AAF-A797-559EF7F1ECB9}"/>
                  </a:ext>
                </a:extLst>
              </p:cNvPr>
              <p:cNvSpPr/>
              <p:nvPr/>
            </p:nvSpPr>
            <p:spPr bwMode="auto">
              <a:xfrm>
                <a:off x="3038308" y="4368970"/>
                <a:ext cx="764423" cy="326157"/>
              </a:xfrm>
              <a:custGeom>
                <a:avLst/>
                <a:gdLst>
                  <a:gd name="T0" fmla="*/ 648 w 648"/>
                  <a:gd name="T1" fmla="*/ 1082 h 1082"/>
                  <a:gd name="T2" fmla="*/ 0 w 648"/>
                  <a:gd name="T3" fmla="*/ 1082 h 1082"/>
                  <a:gd name="T4" fmla="*/ 140 w 648"/>
                  <a:gd name="T5" fmla="*/ 919 h 1082"/>
                  <a:gd name="T6" fmla="*/ 324 w 648"/>
                  <a:gd name="T7" fmla="*/ 0 h 1082"/>
                  <a:gd name="T8" fmla="*/ 508 w 648"/>
                  <a:gd name="T9" fmla="*/ 919 h 1082"/>
                  <a:gd name="T10" fmla="*/ 648 w 648"/>
                  <a:gd name="T11" fmla="*/ 1082 h 10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8" h="1082">
                    <a:moveTo>
                      <a:pt x="648" y="1082"/>
                    </a:moveTo>
                    <a:cubicBezTo>
                      <a:pt x="0" y="1082"/>
                      <a:pt x="0" y="1082"/>
                      <a:pt x="0" y="1082"/>
                    </a:cubicBezTo>
                    <a:cubicBezTo>
                      <a:pt x="4" y="1082"/>
                      <a:pt x="98" y="1080"/>
                      <a:pt x="140" y="919"/>
                    </a:cubicBezTo>
                    <a:cubicBezTo>
                      <a:pt x="182" y="755"/>
                      <a:pt x="223" y="0"/>
                      <a:pt x="324" y="0"/>
                    </a:cubicBezTo>
                    <a:cubicBezTo>
                      <a:pt x="425" y="0"/>
                      <a:pt x="466" y="755"/>
                      <a:pt x="508" y="919"/>
                    </a:cubicBezTo>
                    <a:cubicBezTo>
                      <a:pt x="550" y="1080"/>
                      <a:pt x="644" y="1082"/>
                      <a:pt x="648" y="1082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ïṧľïdê">
                <a:extLst>
                  <a:ext uri="{FF2B5EF4-FFF2-40B4-BE49-F238E27FC236}">
                    <a16:creationId xmlns:a16="http://schemas.microsoft.com/office/drawing/2014/main" id="{AD6F8859-5DF1-4CE5-8BE4-033481CBF7B7}"/>
                  </a:ext>
                </a:extLst>
              </p:cNvPr>
              <p:cNvSpPr/>
              <p:nvPr/>
            </p:nvSpPr>
            <p:spPr bwMode="auto">
              <a:xfrm>
                <a:off x="3802731" y="4200329"/>
                <a:ext cx="764423" cy="494798"/>
              </a:xfrm>
              <a:custGeom>
                <a:avLst/>
                <a:gdLst>
                  <a:gd name="T0" fmla="*/ 648 w 648"/>
                  <a:gd name="T1" fmla="*/ 1082 h 1082"/>
                  <a:gd name="T2" fmla="*/ 0 w 648"/>
                  <a:gd name="T3" fmla="*/ 1082 h 1082"/>
                  <a:gd name="T4" fmla="*/ 140 w 648"/>
                  <a:gd name="T5" fmla="*/ 919 h 1082"/>
                  <a:gd name="T6" fmla="*/ 324 w 648"/>
                  <a:gd name="T7" fmla="*/ 0 h 1082"/>
                  <a:gd name="T8" fmla="*/ 508 w 648"/>
                  <a:gd name="T9" fmla="*/ 919 h 1082"/>
                  <a:gd name="T10" fmla="*/ 648 w 648"/>
                  <a:gd name="T11" fmla="*/ 1082 h 10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8" h="1082">
                    <a:moveTo>
                      <a:pt x="648" y="1082"/>
                    </a:moveTo>
                    <a:cubicBezTo>
                      <a:pt x="0" y="1082"/>
                      <a:pt x="0" y="1082"/>
                      <a:pt x="0" y="1082"/>
                    </a:cubicBezTo>
                    <a:cubicBezTo>
                      <a:pt x="4" y="1082"/>
                      <a:pt x="98" y="1080"/>
                      <a:pt x="140" y="919"/>
                    </a:cubicBezTo>
                    <a:cubicBezTo>
                      <a:pt x="182" y="755"/>
                      <a:pt x="223" y="0"/>
                      <a:pt x="324" y="0"/>
                    </a:cubicBezTo>
                    <a:cubicBezTo>
                      <a:pt x="425" y="0"/>
                      <a:pt x="466" y="755"/>
                      <a:pt x="508" y="919"/>
                    </a:cubicBezTo>
                    <a:cubicBezTo>
                      <a:pt x="550" y="1080"/>
                      <a:pt x="644" y="1082"/>
                      <a:pt x="648" y="1082"/>
                    </a:cubicBezTo>
                    <a:close/>
                  </a:path>
                </a:pathLst>
              </a:cu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iṧḻîḓe">
                <a:extLst>
                  <a:ext uri="{FF2B5EF4-FFF2-40B4-BE49-F238E27FC236}">
                    <a16:creationId xmlns:a16="http://schemas.microsoft.com/office/drawing/2014/main" id="{F2FD2EB9-5805-4E00-9A59-9B041F7BB18C}"/>
                  </a:ext>
                </a:extLst>
              </p:cNvPr>
              <p:cNvSpPr/>
              <p:nvPr/>
            </p:nvSpPr>
            <p:spPr bwMode="auto">
              <a:xfrm>
                <a:off x="4567154" y="4055777"/>
                <a:ext cx="764423" cy="639349"/>
              </a:xfrm>
              <a:custGeom>
                <a:avLst/>
                <a:gdLst>
                  <a:gd name="T0" fmla="*/ 648 w 648"/>
                  <a:gd name="T1" fmla="*/ 1082 h 1082"/>
                  <a:gd name="T2" fmla="*/ 0 w 648"/>
                  <a:gd name="T3" fmla="*/ 1082 h 1082"/>
                  <a:gd name="T4" fmla="*/ 140 w 648"/>
                  <a:gd name="T5" fmla="*/ 919 h 1082"/>
                  <a:gd name="T6" fmla="*/ 324 w 648"/>
                  <a:gd name="T7" fmla="*/ 0 h 1082"/>
                  <a:gd name="T8" fmla="*/ 508 w 648"/>
                  <a:gd name="T9" fmla="*/ 919 h 1082"/>
                  <a:gd name="T10" fmla="*/ 648 w 648"/>
                  <a:gd name="T11" fmla="*/ 1082 h 10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8" h="1082">
                    <a:moveTo>
                      <a:pt x="648" y="1082"/>
                    </a:moveTo>
                    <a:cubicBezTo>
                      <a:pt x="0" y="1082"/>
                      <a:pt x="0" y="1082"/>
                      <a:pt x="0" y="1082"/>
                    </a:cubicBezTo>
                    <a:cubicBezTo>
                      <a:pt x="4" y="1082"/>
                      <a:pt x="98" y="1080"/>
                      <a:pt x="140" y="919"/>
                    </a:cubicBezTo>
                    <a:cubicBezTo>
                      <a:pt x="182" y="755"/>
                      <a:pt x="223" y="0"/>
                      <a:pt x="324" y="0"/>
                    </a:cubicBezTo>
                    <a:cubicBezTo>
                      <a:pt x="425" y="0"/>
                      <a:pt x="466" y="755"/>
                      <a:pt x="508" y="919"/>
                    </a:cubicBezTo>
                    <a:cubicBezTo>
                      <a:pt x="550" y="1080"/>
                      <a:pt x="644" y="1082"/>
                      <a:pt x="648" y="1082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" name="ïsľíḑé">
                <a:extLst>
                  <a:ext uri="{FF2B5EF4-FFF2-40B4-BE49-F238E27FC236}">
                    <a16:creationId xmlns:a16="http://schemas.microsoft.com/office/drawing/2014/main" id="{4CC352F4-A7EF-4EAE-8E79-4F9C64FB10FC}"/>
                  </a:ext>
                </a:extLst>
              </p:cNvPr>
              <p:cNvSpPr/>
              <p:nvPr/>
            </p:nvSpPr>
            <p:spPr bwMode="auto">
              <a:xfrm>
                <a:off x="5331577" y="3895166"/>
                <a:ext cx="764423" cy="799961"/>
              </a:xfrm>
              <a:custGeom>
                <a:avLst/>
                <a:gdLst>
                  <a:gd name="T0" fmla="*/ 648 w 648"/>
                  <a:gd name="T1" fmla="*/ 1082 h 1082"/>
                  <a:gd name="T2" fmla="*/ 0 w 648"/>
                  <a:gd name="T3" fmla="*/ 1082 h 1082"/>
                  <a:gd name="T4" fmla="*/ 140 w 648"/>
                  <a:gd name="T5" fmla="*/ 919 h 1082"/>
                  <a:gd name="T6" fmla="*/ 324 w 648"/>
                  <a:gd name="T7" fmla="*/ 0 h 1082"/>
                  <a:gd name="T8" fmla="*/ 508 w 648"/>
                  <a:gd name="T9" fmla="*/ 919 h 1082"/>
                  <a:gd name="T10" fmla="*/ 648 w 648"/>
                  <a:gd name="T11" fmla="*/ 1082 h 10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8" h="1082">
                    <a:moveTo>
                      <a:pt x="648" y="1082"/>
                    </a:moveTo>
                    <a:cubicBezTo>
                      <a:pt x="0" y="1082"/>
                      <a:pt x="0" y="1082"/>
                      <a:pt x="0" y="1082"/>
                    </a:cubicBezTo>
                    <a:cubicBezTo>
                      <a:pt x="4" y="1082"/>
                      <a:pt x="98" y="1080"/>
                      <a:pt x="140" y="919"/>
                    </a:cubicBezTo>
                    <a:cubicBezTo>
                      <a:pt x="182" y="755"/>
                      <a:pt x="223" y="0"/>
                      <a:pt x="324" y="0"/>
                    </a:cubicBezTo>
                    <a:cubicBezTo>
                      <a:pt x="425" y="0"/>
                      <a:pt x="466" y="755"/>
                      <a:pt x="508" y="919"/>
                    </a:cubicBezTo>
                    <a:cubicBezTo>
                      <a:pt x="550" y="1080"/>
                      <a:pt x="644" y="1082"/>
                      <a:pt x="648" y="1082"/>
                    </a:cubicBezTo>
                    <a:close/>
                  </a:path>
                </a:pathLst>
              </a:cu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ïSľídé">
                <a:extLst>
                  <a:ext uri="{FF2B5EF4-FFF2-40B4-BE49-F238E27FC236}">
                    <a16:creationId xmlns:a16="http://schemas.microsoft.com/office/drawing/2014/main" id="{88DC60E8-132B-4F01-BC31-723F1EBE013E}"/>
                  </a:ext>
                </a:extLst>
              </p:cNvPr>
              <p:cNvSpPr/>
              <p:nvPr/>
            </p:nvSpPr>
            <p:spPr bwMode="auto">
              <a:xfrm>
                <a:off x="6096000" y="3782739"/>
                <a:ext cx="764423" cy="912388"/>
              </a:xfrm>
              <a:custGeom>
                <a:avLst/>
                <a:gdLst>
                  <a:gd name="T0" fmla="*/ 648 w 648"/>
                  <a:gd name="T1" fmla="*/ 1082 h 1082"/>
                  <a:gd name="T2" fmla="*/ 0 w 648"/>
                  <a:gd name="T3" fmla="*/ 1082 h 1082"/>
                  <a:gd name="T4" fmla="*/ 140 w 648"/>
                  <a:gd name="T5" fmla="*/ 919 h 1082"/>
                  <a:gd name="T6" fmla="*/ 324 w 648"/>
                  <a:gd name="T7" fmla="*/ 0 h 1082"/>
                  <a:gd name="T8" fmla="*/ 508 w 648"/>
                  <a:gd name="T9" fmla="*/ 919 h 1082"/>
                  <a:gd name="T10" fmla="*/ 648 w 648"/>
                  <a:gd name="T11" fmla="*/ 1082 h 10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8" h="1082">
                    <a:moveTo>
                      <a:pt x="648" y="1082"/>
                    </a:moveTo>
                    <a:cubicBezTo>
                      <a:pt x="0" y="1082"/>
                      <a:pt x="0" y="1082"/>
                      <a:pt x="0" y="1082"/>
                    </a:cubicBezTo>
                    <a:cubicBezTo>
                      <a:pt x="4" y="1082"/>
                      <a:pt x="98" y="1080"/>
                      <a:pt x="140" y="919"/>
                    </a:cubicBezTo>
                    <a:cubicBezTo>
                      <a:pt x="182" y="755"/>
                      <a:pt x="223" y="0"/>
                      <a:pt x="324" y="0"/>
                    </a:cubicBezTo>
                    <a:cubicBezTo>
                      <a:pt x="425" y="0"/>
                      <a:pt x="466" y="755"/>
                      <a:pt x="508" y="919"/>
                    </a:cubicBezTo>
                    <a:cubicBezTo>
                      <a:pt x="550" y="1080"/>
                      <a:pt x="644" y="1082"/>
                      <a:pt x="648" y="1082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íṡliḍe">
                <a:extLst>
                  <a:ext uri="{FF2B5EF4-FFF2-40B4-BE49-F238E27FC236}">
                    <a16:creationId xmlns:a16="http://schemas.microsoft.com/office/drawing/2014/main" id="{DED395A6-68DC-4038-BD21-C2B0CACD09C4}"/>
                  </a:ext>
                </a:extLst>
              </p:cNvPr>
              <p:cNvSpPr/>
              <p:nvPr/>
            </p:nvSpPr>
            <p:spPr bwMode="auto">
              <a:xfrm>
                <a:off x="6860423" y="3525760"/>
                <a:ext cx="764423" cy="1169367"/>
              </a:xfrm>
              <a:custGeom>
                <a:avLst/>
                <a:gdLst>
                  <a:gd name="T0" fmla="*/ 648 w 648"/>
                  <a:gd name="T1" fmla="*/ 1082 h 1082"/>
                  <a:gd name="T2" fmla="*/ 0 w 648"/>
                  <a:gd name="T3" fmla="*/ 1082 h 1082"/>
                  <a:gd name="T4" fmla="*/ 140 w 648"/>
                  <a:gd name="T5" fmla="*/ 919 h 1082"/>
                  <a:gd name="T6" fmla="*/ 324 w 648"/>
                  <a:gd name="T7" fmla="*/ 0 h 1082"/>
                  <a:gd name="T8" fmla="*/ 508 w 648"/>
                  <a:gd name="T9" fmla="*/ 919 h 1082"/>
                  <a:gd name="T10" fmla="*/ 648 w 648"/>
                  <a:gd name="T11" fmla="*/ 1082 h 10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8" h="1082">
                    <a:moveTo>
                      <a:pt x="648" y="1082"/>
                    </a:moveTo>
                    <a:cubicBezTo>
                      <a:pt x="0" y="1082"/>
                      <a:pt x="0" y="1082"/>
                      <a:pt x="0" y="1082"/>
                    </a:cubicBezTo>
                    <a:cubicBezTo>
                      <a:pt x="4" y="1082"/>
                      <a:pt x="98" y="1080"/>
                      <a:pt x="140" y="919"/>
                    </a:cubicBezTo>
                    <a:cubicBezTo>
                      <a:pt x="182" y="755"/>
                      <a:pt x="223" y="0"/>
                      <a:pt x="324" y="0"/>
                    </a:cubicBezTo>
                    <a:cubicBezTo>
                      <a:pt x="425" y="0"/>
                      <a:pt x="466" y="755"/>
                      <a:pt x="508" y="919"/>
                    </a:cubicBezTo>
                    <a:cubicBezTo>
                      <a:pt x="550" y="1080"/>
                      <a:pt x="644" y="1082"/>
                      <a:pt x="648" y="1082"/>
                    </a:cubicBezTo>
                    <a:close/>
                  </a:path>
                </a:pathLst>
              </a:cu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" name="îṩḻídê">
                <a:extLst>
                  <a:ext uri="{FF2B5EF4-FFF2-40B4-BE49-F238E27FC236}">
                    <a16:creationId xmlns:a16="http://schemas.microsoft.com/office/drawing/2014/main" id="{EC735571-8DFD-4AE9-8D11-F8D3B3342F71}"/>
                  </a:ext>
                </a:extLst>
              </p:cNvPr>
              <p:cNvSpPr/>
              <p:nvPr/>
            </p:nvSpPr>
            <p:spPr bwMode="auto">
              <a:xfrm>
                <a:off x="7624846" y="3271145"/>
                <a:ext cx="764423" cy="1423982"/>
              </a:xfrm>
              <a:custGeom>
                <a:avLst/>
                <a:gdLst>
                  <a:gd name="T0" fmla="*/ 648 w 648"/>
                  <a:gd name="T1" fmla="*/ 1082 h 1082"/>
                  <a:gd name="T2" fmla="*/ 0 w 648"/>
                  <a:gd name="T3" fmla="*/ 1082 h 1082"/>
                  <a:gd name="T4" fmla="*/ 140 w 648"/>
                  <a:gd name="T5" fmla="*/ 919 h 1082"/>
                  <a:gd name="T6" fmla="*/ 324 w 648"/>
                  <a:gd name="T7" fmla="*/ 0 h 1082"/>
                  <a:gd name="T8" fmla="*/ 508 w 648"/>
                  <a:gd name="T9" fmla="*/ 919 h 1082"/>
                  <a:gd name="T10" fmla="*/ 648 w 648"/>
                  <a:gd name="T11" fmla="*/ 1082 h 10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8" h="1082">
                    <a:moveTo>
                      <a:pt x="648" y="1082"/>
                    </a:moveTo>
                    <a:cubicBezTo>
                      <a:pt x="0" y="1082"/>
                      <a:pt x="0" y="1082"/>
                      <a:pt x="0" y="1082"/>
                    </a:cubicBezTo>
                    <a:cubicBezTo>
                      <a:pt x="4" y="1082"/>
                      <a:pt x="98" y="1080"/>
                      <a:pt x="140" y="919"/>
                    </a:cubicBezTo>
                    <a:cubicBezTo>
                      <a:pt x="182" y="755"/>
                      <a:pt x="223" y="0"/>
                      <a:pt x="324" y="0"/>
                    </a:cubicBezTo>
                    <a:cubicBezTo>
                      <a:pt x="425" y="0"/>
                      <a:pt x="466" y="755"/>
                      <a:pt x="508" y="919"/>
                    </a:cubicBezTo>
                    <a:cubicBezTo>
                      <a:pt x="550" y="1080"/>
                      <a:pt x="644" y="1082"/>
                      <a:pt x="648" y="1082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îṩḷïḑè">
                <a:extLst>
                  <a:ext uri="{FF2B5EF4-FFF2-40B4-BE49-F238E27FC236}">
                    <a16:creationId xmlns:a16="http://schemas.microsoft.com/office/drawing/2014/main" id="{F0B31427-5F2F-4C94-B2D6-3E25F3AE4483}"/>
                  </a:ext>
                </a:extLst>
              </p:cNvPr>
              <p:cNvSpPr/>
              <p:nvPr/>
            </p:nvSpPr>
            <p:spPr bwMode="auto">
              <a:xfrm>
                <a:off x="8389269" y="2931498"/>
                <a:ext cx="764423" cy="1763629"/>
              </a:xfrm>
              <a:custGeom>
                <a:avLst/>
                <a:gdLst>
                  <a:gd name="T0" fmla="*/ 648 w 648"/>
                  <a:gd name="T1" fmla="*/ 1082 h 1082"/>
                  <a:gd name="T2" fmla="*/ 0 w 648"/>
                  <a:gd name="T3" fmla="*/ 1082 h 1082"/>
                  <a:gd name="T4" fmla="*/ 140 w 648"/>
                  <a:gd name="T5" fmla="*/ 919 h 1082"/>
                  <a:gd name="T6" fmla="*/ 324 w 648"/>
                  <a:gd name="T7" fmla="*/ 0 h 1082"/>
                  <a:gd name="T8" fmla="*/ 508 w 648"/>
                  <a:gd name="T9" fmla="*/ 919 h 1082"/>
                  <a:gd name="T10" fmla="*/ 648 w 648"/>
                  <a:gd name="T11" fmla="*/ 1082 h 10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8" h="1082">
                    <a:moveTo>
                      <a:pt x="648" y="1082"/>
                    </a:moveTo>
                    <a:cubicBezTo>
                      <a:pt x="0" y="1082"/>
                      <a:pt x="0" y="1082"/>
                      <a:pt x="0" y="1082"/>
                    </a:cubicBezTo>
                    <a:cubicBezTo>
                      <a:pt x="4" y="1082"/>
                      <a:pt x="98" y="1080"/>
                      <a:pt x="140" y="919"/>
                    </a:cubicBezTo>
                    <a:cubicBezTo>
                      <a:pt x="182" y="755"/>
                      <a:pt x="223" y="0"/>
                      <a:pt x="324" y="0"/>
                    </a:cubicBezTo>
                    <a:cubicBezTo>
                      <a:pt x="425" y="0"/>
                      <a:pt x="466" y="755"/>
                      <a:pt x="508" y="919"/>
                    </a:cubicBezTo>
                    <a:cubicBezTo>
                      <a:pt x="550" y="1080"/>
                      <a:pt x="644" y="1082"/>
                      <a:pt x="648" y="1082"/>
                    </a:cubicBezTo>
                    <a:close/>
                  </a:path>
                </a:pathLst>
              </a:cu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6" name="íṥlíḍè">
                <a:extLst>
                  <a:ext uri="{FF2B5EF4-FFF2-40B4-BE49-F238E27FC236}">
                    <a16:creationId xmlns:a16="http://schemas.microsoft.com/office/drawing/2014/main" id="{D06BA225-9746-4C95-A139-5AF2406AB84E}"/>
                  </a:ext>
                </a:extLst>
              </p:cNvPr>
              <p:cNvSpPr/>
              <p:nvPr/>
            </p:nvSpPr>
            <p:spPr bwMode="auto">
              <a:xfrm>
                <a:off x="9153692" y="2578153"/>
                <a:ext cx="764423" cy="2116975"/>
              </a:xfrm>
              <a:custGeom>
                <a:avLst/>
                <a:gdLst>
                  <a:gd name="T0" fmla="*/ 648 w 648"/>
                  <a:gd name="T1" fmla="*/ 1082 h 1082"/>
                  <a:gd name="T2" fmla="*/ 0 w 648"/>
                  <a:gd name="T3" fmla="*/ 1082 h 1082"/>
                  <a:gd name="T4" fmla="*/ 140 w 648"/>
                  <a:gd name="T5" fmla="*/ 919 h 1082"/>
                  <a:gd name="T6" fmla="*/ 324 w 648"/>
                  <a:gd name="T7" fmla="*/ 0 h 1082"/>
                  <a:gd name="T8" fmla="*/ 508 w 648"/>
                  <a:gd name="T9" fmla="*/ 919 h 1082"/>
                  <a:gd name="T10" fmla="*/ 648 w 648"/>
                  <a:gd name="T11" fmla="*/ 1082 h 10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8" h="1082">
                    <a:moveTo>
                      <a:pt x="648" y="1082"/>
                    </a:moveTo>
                    <a:cubicBezTo>
                      <a:pt x="0" y="1082"/>
                      <a:pt x="0" y="1082"/>
                      <a:pt x="0" y="1082"/>
                    </a:cubicBezTo>
                    <a:cubicBezTo>
                      <a:pt x="4" y="1082"/>
                      <a:pt x="98" y="1080"/>
                      <a:pt x="140" y="919"/>
                    </a:cubicBezTo>
                    <a:cubicBezTo>
                      <a:pt x="182" y="755"/>
                      <a:pt x="223" y="0"/>
                      <a:pt x="324" y="0"/>
                    </a:cubicBezTo>
                    <a:cubicBezTo>
                      <a:pt x="425" y="0"/>
                      <a:pt x="466" y="755"/>
                      <a:pt x="508" y="919"/>
                    </a:cubicBezTo>
                    <a:cubicBezTo>
                      <a:pt x="550" y="1080"/>
                      <a:pt x="644" y="1082"/>
                      <a:pt x="648" y="1082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îšľíḑê">
                <a:extLst>
                  <a:ext uri="{FF2B5EF4-FFF2-40B4-BE49-F238E27FC236}">
                    <a16:creationId xmlns:a16="http://schemas.microsoft.com/office/drawing/2014/main" id="{8DD8C1CE-9AD2-44E0-AEC2-7B84601C55AB}"/>
                  </a:ext>
                </a:extLst>
              </p:cNvPr>
              <p:cNvSpPr/>
              <p:nvPr/>
            </p:nvSpPr>
            <p:spPr bwMode="auto">
              <a:xfrm>
                <a:off x="9918115" y="2240868"/>
                <a:ext cx="764423" cy="2454259"/>
              </a:xfrm>
              <a:custGeom>
                <a:avLst/>
                <a:gdLst>
                  <a:gd name="T0" fmla="*/ 648 w 648"/>
                  <a:gd name="T1" fmla="*/ 1082 h 1082"/>
                  <a:gd name="T2" fmla="*/ 0 w 648"/>
                  <a:gd name="T3" fmla="*/ 1082 h 1082"/>
                  <a:gd name="T4" fmla="*/ 140 w 648"/>
                  <a:gd name="T5" fmla="*/ 919 h 1082"/>
                  <a:gd name="T6" fmla="*/ 324 w 648"/>
                  <a:gd name="T7" fmla="*/ 0 h 1082"/>
                  <a:gd name="T8" fmla="*/ 508 w 648"/>
                  <a:gd name="T9" fmla="*/ 919 h 1082"/>
                  <a:gd name="T10" fmla="*/ 648 w 648"/>
                  <a:gd name="T11" fmla="*/ 1082 h 10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8" h="1082">
                    <a:moveTo>
                      <a:pt x="648" y="1082"/>
                    </a:moveTo>
                    <a:cubicBezTo>
                      <a:pt x="0" y="1082"/>
                      <a:pt x="0" y="1082"/>
                      <a:pt x="0" y="1082"/>
                    </a:cubicBezTo>
                    <a:cubicBezTo>
                      <a:pt x="4" y="1082"/>
                      <a:pt x="98" y="1080"/>
                      <a:pt x="140" y="919"/>
                    </a:cubicBezTo>
                    <a:cubicBezTo>
                      <a:pt x="182" y="755"/>
                      <a:pt x="223" y="0"/>
                      <a:pt x="324" y="0"/>
                    </a:cubicBezTo>
                    <a:cubicBezTo>
                      <a:pt x="425" y="0"/>
                      <a:pt x="466" y="755"/>
                      <a:pt x="508" y="919"/>
                    </a:cubicBezTo>
                    <a:cubicBezTo>
                      <a:pt x="550" y="1080"/>
                      <a:pt x="644" y="1082"/>
                      <a:pt x="648" y="1082"/>
                    </a:cubicBezTo>
                    <a:close/>
                  </a:path>
                </a:pathLst>
              </a:custGeom>
              <a:solidFill>
                <a:srgbClr val="0E419C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grpSp>
            <p:nvGrpSpPr>
              <p:cNvPr id="38" name="i$ļiḋè">
                <a:extLst>
                  <a:ext uri="{FF2B5EF4-FFF2-40B4-BE49-F238E27FC236}">
                    <a16:creationId xmlns:a16="http://schemas.microsoft.com/office/drawing/2014/main" id="{7B5BD5B0-FB6E-4070-8A68-096AB54C7BE4}"/>
                  </a:ext>
                </a:extLst>
              </p:cNvPr>
              <p:cNvGrpSpPr/>
              <p:nvPr/>
            </p:nvGrpSpPr>
            <p:grpSpPr>
              <a:xfrm>
                <a:off x="1662452" y="3850054"/>
                <a:ext cx="458437" cy="458438"/>
                <a:chOff x="1513298" y="2362416"/>
                <a:chExt cx="648000" cy="648000"/>
              </a:xfrm>
            </p:grpSpPr>
            <p:sp>
              <p:nvSpPr>
                <p:cNvPr id="42" name="ïṡļîḋê">
                  <a:extLst>
                    <a:ext uri="{FF2B5EF4-FFF2-40B4-BE49-F238E27FC236}">
                      <a16:creationId xmlns:a16="http://schemas.microsoft.com/office/drawing/2014/main" id="{A3CA940E-9870-4D98-B594-CCB1DF7E2811}"/>
                    </a:ext>
                  </a:extLst>
                </p:cNvPr>
                <p:cNvSpPr/>
                <p:nvPr/>
              </p:nvSpPr>
              <p:spPr>
                <a:xfrm rot="8100000">
                  <a:off x="1513298" y="2362416"/>
                  <a:ext cx="648000" cy="648000"/>
                </a:xfrm>
                <a:prstGeom prst="teardrop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3" name="îšľïdè">
                  <a:extLst>
                    <a:ext uri="{FF2B5EF4-FFF2-40B4-BE49-F238E27FC236}">
                      <a16:creationId xmlns:a16="http://schemas.microsoft.com/office/drawing/2014/main" id="{D60B529D-682E-4A3A-9211-FF16E163D8EE}"/>
                    </a:ext>
                  </a:extLst>
                </p:cNvPr>
                <p:cNvSpPr txBox="1"/>
                <p:nvPr/>
              </p:nvSpPr>
              <p:spPr>
                <a:xfrm>
                  <a:off x="1524890" y="2480218"/>
                  <a:ext cx="585041" cy="435041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normAutofit/>
                </a:bodyPr>
                <a:lstStyle/>
                <a:p>
                  <a:pPr algn="ctr"/>
                  <a:r>
                    <a:rPr lang="en-AU" sz="1400" b="1">
                      <a:solidFill>
                        <a:schemeClr val="bg1"/>
                      </a:solidFill>
                    </a:rPr>
                    <a:t>1K</a:t>
                  </a:r>
                </a:p>
              </p:txBody>
            </p:sp>
          </p:grpSp>
          <p:grpSp>
            <p:nvGrpSpPr>
              <p:cNvPr id="39" name="ï$ļíḓé">
                <a:extLst>
                  <a:ext uri="{FF2B5EF4-FFF2-40B4-BE49-F238E27FC236}">
                    <a16:creationId xmlns:a16="http://schemas.microsoft.com/office/drawing/2014/main" id="{72D7B51F-4C76-4359-99BC-25CEBCD6602E}"/>
                  </a:ext>
                </a:extLst>
              </p:cNvPr>
              <p:cNvGrpSpPr/>
              <p:nvPr/>
            </p:nvGrpSpPr>
            <p:grpSpPr>
              <a:xfrm>
                <a:off x="10071108" y="1468342"/>
                <a:ext cx="458437" cy="458438"/>
                <a:chOff x="1513298" y="2362416"/>
                <a:chExt cx="648000" cy="648000"/>
              </a:xfrm>
            </p:grpSpPr>
            <p:sp>
              <p:nvSpPr>
                <p:cNvPr id="40" name="iŝ1íḓe">
                  <a:extLst>
                    <a:ext uri="{FF2B5EF4-FFF2-40B4-BE49-F238E27FC236}">
                      <a16:creationId xmlns:a16="http://schemas.microsoft.com/office/drawing/2014/main" id="{D4AFB70B-5F48-48D4-A504-108FA545A7F6}"/>
                    </a:ext>
                  </a:extLst>
                </p:cNvPr>
                <p:cNvSpPr/>
                <p:nvPr/>
              </p:nvSpPr>
              <p:spPr>
                <a:xfrm rot="8100000">
                  <a:off x="1513298" y="2362416"/>
                  <a:ext cx="648000" cy="648000"/>
                </a:xfrm>
                <a:prstGeom prst="teardrop">
                  <a:avLst/>
                </a:prstGeom>
                <a:solidFill>
                  <a:srgbClr val="0E419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1" name="îšļiďé">
                  <a:extLst>
                    <a:ext uri="{FF2B5EF4-FFF2-40B4-BE49-F238E27FC236}">
                      <a16:creationId xmlns:a16="http://schemas.microsoft.com/office/drawing/2014/main" id="{FCABAFAB-8008-4220-A817-47AF5A294CF6}"/>
                    </a:ext>
                  </a:extLst>
                </p:cNvPr>
                <p:cNvSpPr txBox="1"/>
                <p:nvPr/>
              </p:nvSpPr>
              <p:spPr>
                <a:xfrm>
                  <a:off x="1544775" y="2460333"/>
                  <a:ext cx="585041" cy="435041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normAutofit/>
                </a:bodyPr>
                <a:lstStyle/>
                <a:p>
                  <a:pPr algn="ctr"/>
                  <a:r>
                    <a:rPr lang="en-AU" sz="1400" b="1">
                      <a:solidFill>
                        <a:schemeClr val="bg1"/>
                      </a:solidFill>
                    </a:rPr>
                    <a:t>9K</a:t>
                  </a:r>
                </a:p>
              </p:txBody>
            </p:sp>
          </p:grpSp>
        </p:grpSp>
        <p:sp>
          <p:nvSpPr>
            <p:cNvPr id="4" name="ísḻiḑè">
              <a:extLst>
                <a:ext uri="{FF2B5EF4-FFF2-40B4-BE49-F238E27FC236}">
                  <a16:creationId xmlns:a16="http://schemas.microsoft.com/office/drawing/2014/main" id="{0553CC6C-A830-4EBC-BFC3-5E991FE72D6E}"/>
                </a:ext>
              </a:extLst>
            </p:cNvPr>
            <p:cNvSpPr/>
            <p:nvPr/>
          </p:nvSpPr>
          <p:spPr bwMode="auto">
            <a:xfrm>
              <a:off x="673163" y="4498716"/>
              <a:ext cx="1659439" cy="352189"/>
            </a:xfrm>
            <a:prstGeom prst="rect">
              <a:avLst/>
            </a:prstGeom>
            <a:solidFill>
              <a:schemeClr val="accent1"/>
            </a:solidFill>
            <a:ln w="3175" algn="ctr">
              <a:noFill/>
              <a:round/>
              <a:headEnd/>
              <a:tailEnd/>
            </a:ln>
          </p:spPr>
          <p:txBody>
            <a:bodyPr wrap="square" lIns="91440" tIns="45720" rIns="91440" bIns="45720" anchor="ctr">
              <a:noAutofit/>
            </a:bodyPr>
            <a:lstStyle/>
            <a:p>
              <a:pPr algn="ctr" defTabSz="914400"/>
              <a:r>
                <a:rPr lang="en-US" altLang="zh-CN" sz="1400" b="1" kern="0" dirty="0">
                  <a:solidFill>
                    <a:srgbClr val="FFFFFF"/>
                  </a:solidFill>
                </a:rPr>
                <a:t>Text Here</a:t>
              </a:r>
              <a:endParaRPr lang="zh-CN" altLang="en-US" sz="1400" b="1" kern="0" dirty="0">
                <a:solidFill>
                  <a:srgbClr val="FFFFFF"/>
                </a:solidFill>
              </a:endParaRPr>
            </a:p>
          </p:txBody>
        </p:sp>
        <p:sp>
          <p:nvSpPr>
            <p:cNvPr id="5" name="ï$ḻiḑé">
              <a:extLst>
                <a:ext uri="{FF2B5EF4-FFF2-40B4-BE49-F238E27FC236}">
                  <a16:creationId xmlns:a16="http://schemas.microsoft.com/office/drawing/2014/main" id="{16CEBD3D-B042-4776-BB8D-49E734C33850}"/>
                </a:ext>
              </a:extLst>
            </p:cNvPr>
            <p:cNvSpPr/>
            <p:nvPr/>
          </p:nvSpPr>
          <p:spPr bwMode="auto">
            <a:xfrm>
              <a:off x="2509890" y="4498716"/>
              <a:ext cx="1659439" cy="352189"/>
            </a:xfrm>
            <a:prstGeom prst="rect">
              <a:avLst/>
            </a:prstGeom>
            <a:solidFill>
              <a:schemeClr val="accent1"/>
            </a:solidFill>
            <a:ln w="3175" algn="ctr">
              <a:noFill/>
              <a:round/>
              <a:headEnd/>
              <a:tailEnd/>
            </a:ln>
          </p:spPr>
          <p:txBody>
            <a:bodyPr wrap="none" lIns="91440" tIns="45720" rIns="91440" bIns="45720" anchor="ctr">
              <a:normAutofit/>
            </a:bodyPr>
            <a:lstStyle/>
            <a:p>
              <a:pPr algn="ctr" defTabSz="914400"/>
              <a:r>
                <a:rPr lang="en-US" altLang="zh-CN" sz="1400" b="1" kern="0" dirty="0">
                  <a:solidFill>
                    <a:srgbClr val="FFFFFF"/>
                  </a:solidFill>
                </a:rPr>
                <a:t>Text Here</a:t>
              </a:r>
              <a:endParaRPr lang="zh-CN" altLang="en-US" sz="1400" b="1" kern="0" dirty="0">
                <a:solidFill>
                  <a:srgbClr val="FFFFFF"/>
                </a:solidFill>
              </a:endParaRPr>
            </a:p>
          </p:txBody>
        </p:sp>
        <p:sp>
          <p:nvSpPr>
            <p:cNvPr id="6" name="íšlïḍé">
              <a:extLst>
                <a:ext uri="{FF2B5EF4-FFF2-40B4-BE49-F238E27FC236}">
                  <a16:creationId xmlns:a16="http://schemas.microsoft.com/office/drawing/2014/main" id="{C13ACB9C-5982-47A3-92A7-A5871796F1A1}"/>
                </a:ext>
              </a:extLst>
            </p:cNvPr>
            <p:cNvSpPr/>
            <p:nvPr/>
          </p:nvSpPr>
          <p:spPr bwMode="auto">
            <a:xfrm>
              <a:off x="4346618" y="4498716"/>
              <a:ext cx="1659439" cy="352189"/>
            </a:xfrm>
            <a:prstGeom prst="rect">
              <a:avLst/>
            </a:prstGeom>
            <a:solidFill>
              <a:schemeClr val="accent1"/>
            </a:solidFill>
            <a:ln w="3175" algn="ctr">
              <a:noFill/>
              <a:round/>
              <a:headEnd/>
              <a:tailEnd/>
            </a:ln>
          </p:spPr>
          <p:txBody>
            <a:bodyPr wrap="none" lIns="91440" tIns="45720" rIns="91440" bIns="45720" anchor="ctr">
              <a:normAutofit/>
            </a:bodyPr>
            <a:lstStyle/>
            <a:p>
              <a:pPr algn="ctr" defTabSz="914400"/>
              <a:r>
                <a:rPr lang="en-US" altLang="zh-CN" sz="1400" b="1" kern="0" dirty="0">
                  <a:solidFill>
                    <a:srgbClr val="FFFFFF"/>
                  </a:solidFill>
                </a:rPr>
                <a:t>Text Here</a:t>
              </a:r>
              <a:endParaRPr lang="zh-CN" altLang="en-US" sz="1400" b="1" kern="0" dirty="0">
                <a:solidFill>
                  <a:srgbClr val="FFFFFF"/>
                </a:solidFill>
              </a:endParaRPr>
            </a:p>
          </p:txBody>
        </p:sp>
        <p:sp>
          <p:nvSpPr>
            <p:cNvPr id="7" name="ïŝľïḋê">
              <a:extLst>
                <a:ext uri="{FF2B5EF4-FFF2-40B4-BE49-F238E27FC236}">
                  <a16:creationId xmlns:a16="http://schemas.microsoft.com/office/drawing/2014/main" id="{7AEE45A5-04C1-4FD9-A853-D84C6B88191D}"/>
                </a:ext>
              </a:extLst>
            </p:cNvPr>
            <p:cNvSpPr/>
            <p:nvPr/>
          </p:nvSpPr>
          <p:spPr bwMode="auto">
            <a:xfrm>
              <a:off x="6183346" y="4498716"/>
              <a:ext cx="1659439" cy="352189"/>
            </a:xfrm>
            <a:prstGeom prst="rect">
              <a:avLst/>
            </a:prstGeom>
            <a:solidFill>
              <a:schemeClr val="accent1"/>
            </a:solidFill>
            <a:ln w="3175" algn="ctr">
              <a:noFill/>
              <a:round/>
              <a:headEnd/>
              <a:tailEnd/>
            </a:ln>
          </p:spPr>
          <p:txBody>
            <a:bodyPr wrap="none" lIns="91440" tIns="45720" rIns="91440" bIns="45720" anchor="ctr">
              <a:normAutofit/>
            </a:bodyPr>
            <a:lstStyle/>
            <a:p>
              <a:pPr algn="ctr" defTabSz="914400"/>
              <a:r>
                <a:rPr lang="en-US" altLang="zh-CN" sz="1400" b="1" kern="0" dirty="0">
                  <a:solidFill>
                    <a:srgbClr val="FFFFFF"/>
                  </a:solidFill>
                </a:rPr>
                <a:t>Text Here</a:t>
              </a:r>
              <a:endParaRPr lang="zh-CN" altLang="en-US" sz="1400" b="1" kern="0" dirty="0">
                <a:solidFill>
                  <a:srgbClr val="FFFFFF"/>
                </a:solidFill>
              </a:endParaRPr>
            </a:p>
          </p:txBody>
        </p:sp>
        <p:sp>
          <p:nvSpPr>
            <p:cNvPr id="8" name="iś1íḑé">
              <a:extLst>
                <a:ext uri="{FF2B5EF4-FFF2-40B4-BE49-F238E27FC236}">
                  <a16:creationId xmlns:a16="http://schemas.microsoft.com/office/drawing/2014/main" id="{22121F56-F182-41F1-BB31-F590D575ABEC}"/>
                </a:ext>
              </a:extLst>
            </p:cNvPr>
            <p:cNvSpPr/>
            <p:nvPr/>
          </p:nvSpPr>
          <p:spPr bwMode="auto">
            <a:xfrm>
              <a:off x="8020075" y="4498716"/>
              <a:ext cx="1659439" cy="352189"/>
            </a:xfrm>
            <a:prstGeom prst="rect">
              <a:avLst/>
            </a:prstGeom>
            <a:solidFill>
              <a:schemeClr val="accent1"/>
            </a:solidFill>
            <a:ln w="3175" algn="ctr">
              <a:noFill/>
              <a:round/>
              <a:headEnd/>
              <a:tailEnd/>
            </a:ln>
          </p:spPr>
          <p:txBody>
            <a:bodyPr wrap="none" lIns="91440" tIns="45720" rIns="91440" bIns="45720" anchor="ctr">
              <a:normAutofit/>
            </a:bodyPr>
            <a:lstStyle/>
            <a:p>
              <a:pPr algn="ctr" defTabSz="914400"/>
              <a:r>
                <a:rPr lang="en-US" altLang="zh-CN" sz="1400" b="1" kern="0" dirty="0">
                  <a:solidFill>
                    <a:srgbClr val="FFFFFF"/>
                  </a:solidFill>
                </a:rPr>
                <a:t>Text Here</a:t>
              </a:r>
              <a:endParaRPr lang="zh-CN" altLang="en-US" sz="1400" b="1" kern="0" dirty="0">
                <a:solidFill>
                  <a:srgbClr val="FFFFFF"/>
                </a:solidFill>
              </a:endParaRPr>
            </a:p>
          </p:txBody>
        </p:sp>
        <p:sp>
          <p:nvSpPr>
            <p:cNvPr id="9" name="íŝľiḋe">
              <a:extLst>
                <a:ext uri="{FF2B5EF4-FFF2-40B4-BE49-F238E27FC236}">
                  <a16:creationId xmlns:a16="http://schemas.microsoft.com/office/drawing/2014/main" id="{E4A27816-0AB0-4438-862D-79FE4CC4FCE6}"/>
                </a:ext>
              </a:extLst>
            </p:cNvPr>
            <p:cNvSpPr/>
            <p:nvPr/>
          </p:nvSpPr>
          <p:spPr bwMode="auto">
            <a:xfrm>
              <a:off x="9855099" y="4498716"/>
              <a:ext cx="1659439" cy="352189"/>
            </a:xfrm>
            <a:prstGeom prst="rect">
              <a:avLst/>
            </a:prstGeom>
            <a:solidFill>
              <a:srgbClr val="0E419C"/>
            </a:solidFill>
            <a:ln w="3175" algn="ctr">
              <a:noFill/>
              <a:round/>
              <a:headEnd/>
              <a:tailEnd/>
            </a:ln>
          </p:spPr>
          <p:txBody>
            <a:bodyPr wrap="none" lIns="91440" tIns="45720" rIns="91440" bIns="45720" anchor="ctr">
              <a:normAutofit/>
            </a:bodyPr>
            <a:lstStyle/>
            <a:p>
              <a:pPr algn="ctr" defTabSz="914400"/>
              <a:r>
                <a:rPr lang="en-US" altLang="zh-CN" sz="1400" b="1" kern="0" dirty="0">
                  <a:solidFill>
                    <a:srgbClr val="FFFFFF"/>
                  </a:solidFill>
                </a:rPr>
                <a:t>Text Here</a:t>
              </a:r>
              <a:endParaRPr lang="zh-CN" altLang="en-US" sz="1400" b="1" kern="0" dirty="0">
                <a:solidFill>
                  <a:srgbClr val="FFFFFF"/>
                </a:solidFill>
              </a:endParaRPr>
            </a:p>
          </p:txBody>
        </p:sp>
        <p:grpSp>
          <p:nvGrpSpPr>
            <p:cNvPr id="10" name="iśḻîḑe">
              <a:extLst>
                <a:ext uri="{FF2B5EF4-FFF2-40B4-BE49-F238E27FC236}">
                  <a16:creationId xmlns:a16="http://schemas.microsoft.com/office/drawing/2014/main" id="{0A431D48-2091-4181-B197-F9BA33F9DB18}"/>
                </a:ext>
              </a:extLst>
            </p:cNvPr>
            <p:cNvGrpSpPr/>
            <p:nvPr/>
          </p:nvGrpSpPr>
          <p:grpSpPr>
            <a:xfrm>
              <a:off x="669925" y="4979525"/>
              <a:ext cx="10848513" cy="1154575"/>
              <a:chOff x="669925" y="4979525"/>
              <a:chExt cx="10848513" cy="1479108"/>
            </a:xfrm>
          </p:grpSpPr>
          <p:sp>
            <p:nvSpPr>
              <p:cNvPr id="11" name="ïṥľïdê">
                <a:extLst>
                  <a:ext uri="{FF2B5EF4-FFF2-40B4-BE49-F238E27FC236}">
                    <a16:creationId xmlns:a16="http://schemas.microsoft.com/office/drawing/2014/main" id="{5BEBAE79-C025-45DB-82DC-368EAAE54035}"/>
                  </a:ext>
                </a:extLst>
              </p:cNvPr>
              <p:cNvSpPr/>
              <p:nvPr/>
            </p:nvSpPr>
            <p:spPr>
              <a:xfrm>
                <a:off x="673825" y="4979525"/>
                <a:ext cx="10844613" cy="675243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lIns="91440" tIns="45720" rIns="91440" bIns="45720" rtlCol="0" anchor="ctr">
                <a:normAutofit/>
              </a:bodyPr>
              <a:lstStyle/>
              <a:p>
                <a:endParaRPr lang="zh-CN" altLang="en-US" sz="110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12" name="íslídê">
                <a:extLst>
                  <a:ext uri="{FF2B5EF4-FFF2-40B4-BE49-F238E27FC236}">
                    <a16:creationId xmlns:a16="http://schemas.microsoft.com/office/drawing/2014/main" id="{5141A9D8-0585-4F99-A711-CBDE2D3348BB}"/>
                  </a:ext>
                </a:extLst>
              </p:cNvPr>
              <p:cNvSpPr/>
              <p:nvPr/>
            </p:nvSpPr>
            <p:spPr>
              <a:xfrm>
                <a:off x="673825" y="5783390"/>
                <a:ext cx="10844613" cy="675243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3175">
                <a:noFill/>
              </a:ln>
            </p:spPr>
            <p:txBody>
              <a:bodyPr wrap="square" lIns="91440" tIns="45720" rIns="91440" bIns="45720" rtlCol="0" anchor="ctr">
                <a:normAutofit/>
              </a:bodyPr>
              <a:lstStyle/>
              <a:p>
                <a:endParaRPr lang="zh-CN" altLang="en-US" sz="110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13" name="ïŝļïde">
                <a:extLst>
                  <a:ext uri="{FF2B5EF4-FFF2-40B4-BE49-F238E27FC236}">
                    <a16:creationId xmlns:a16="http://schemas.microsoft.com/office/drawing/2014/main" id="{73B3A28D-D957-46D0-BAFA-DD89EDDAEDE3}"/>
                  </a:ext>
                </a:extLst>
              </p:cNvPr>
              <p:cNvSpPr txBox="1"/>
              <p:nvPr/>
            </p:nvSpPr>
            <p:spPr>
              <a:xfrm>
                <a:off x="2509890" y="5033636"/>
                <a:ext cx="1659438" cy="56702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rtlCol="0" anchor="ctr" anchorCtr="0">
                <a:normAutofit/>
              </a:bodyPr>
              <a:lstStyle/>
              <a:p>
                <a:pPr algn="ctr"/>
                <a:r>
                  <a:rPr lang="en-US" altLang="zh-CN" sz="1100" dirty="0"/>
                  <a:t>Text </a:t>
                </a:r>
                <a:endParaRPr lang="en-US" sz="1100" dirty="0"/>
              </a:p>
            </p:txBody>
          </p:sp>
          <p:sp>
            <p:nvSpPr>
              <p:cNvPr id="14" name="iṥḻiďè">
                <a:extLst>
                  <a:ext uri="{FF2B5EF4-FFF2-40B4-BE49-F238E27FC236}">
                    <a16:creationId xmlns:a16="http://schemas.microsoft.com/office/drawing/2014/main" id="{B74D112B-A4B6-42FE-B1D2-7FF5B3ACDA21}"/>
                  </a:ext>
                </a:extLst>
              </p:cNvPr>
              <p:cNvSpPr txBox="1"/>
              <p:nvPr/>
            </p:nvSpPr>
            <p:spPr>
              <a:xfrm>
                <a:off x="4346618" y="5033636"/>
                <a:ext cx="1659438" cy="56702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rtlCol="0" anchor="ctr" anchorCtr="0">
                <a:normAutofit/>
              </a:bodyPr>
              <a:lstStyle/>
              <a:p>
                <a:pPr algn="ctr"/>
                <a:r>
                  <a:rPr lang="en-US" altLang="zh-CN" sz="1100" dirty="0"/>
                  <a:t>Text </a:t>
                </a:r>
                <a:endParaRPr lang="en-US" sz="1100" dirty="0"/>
              </a:p>
            </p:txBody>
          </p:sp>
          <p:sp>
            <p:nvSpPr>
              <p:cNvPr id="15" name="íṥļíḓê">
                <a:extLst>
                  <a:ext uri="{FF2B5EF4-FFF2-40B4-BE49-F238E27FC236}">
                    <a16:creationId xmlns:a16="http://schemas.microsoft.com/office/drawing/2014/main" id="{0710FA87-75C1-42F8-8568-C2276E4B0189}"/>
                  </a:ext>
                </a:extLst>
              </p:cNvPr>
              <p:cNvSpPr txBox="1"/>
              <p:nvPr/>
            </p:nvSpPr>
            <p:spPr>
              <a:xfrm>
                <a:off x="6183345" y="5033636"/>
                <a:ext cx="1659438" cy="56702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rtlCol="0" anchor="ctr" anchorCtr="0">
                <a:normAutofit/>
              </a:bodyPr>
              <a:lstStyle/>
              <a:p>
                <a:pPr algn="ctr"/>
                <a:r>
                  <a:rPr lang="en-US" altLang="zh-CN" sz="1100" dirty="0"/>
                  <a:t>Text </a:t>
                </a:r>
                <a:endParaRPr lang="en-US" sz="1100" dirty="0"/>
              </a:p>
            </p:txBody>
          </p:sp>
          <p:sp>
            <p:nvSpPr>
              <p:cNvPr id="16" name="iśļidê">
                <a:extLst>
                  <a:ext uri="{FF2B5EF4-FFF2-40B4-BE49-F238E27FC236}">
                    <a16:creationId xmlns:a16="http://schemas.microsoft.com/office/drawing/2014/main" id="{FC11214A-E958-44E8-AE17-9BC56766119A}"/>
                  </a:ext>
                </a:extLst>
              </p:cNvPr>
              <p:cNvSpPr txBox="1"/>
              <p:nvPr/>
            </p:nvSpPr>
            <p:spPr>
              <a:xfrm>
                <a:off x="8020074" y="5033636"/>
                <a:ext cx="1659438" cy="56702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rtlCol="0" anchor="ctr" anchorCtr="0">
                <a:normAutofit/>
              </a:bodyPr>
              <a:lstStyle/>
              <a:p>
                <a:pPr algn="ctr"/>
                <a:r>
                  <a:rPr lang="en-US" altLang="zh-CN" sz="1100" dirty="0"/>
                  <a:t>Text </a:t>
                </a:r>
                <a:endParaRPr lang="en-US" sz="1100" dirty="0"/>
              </a:p>
            </p:txBody>
          </p:sp>
          <p:sp>
            <p:nvSpPr>
              <p:cNvPr id="17" name="íSḷíḑe">
                <a:extLst>
                  <a:ext uri="{FF2B5EF4-FFF2-40B4-BE49-F238E27FC236}">
                    <a16:creationId xmlns:a16="http://schemas.microsoft.com/office/drawing/2014/main" id="{EEE3DCCD-B288-466F-B021-CD737229CA47}"/>
                  </a:ext>
                </a:extLst>
              </p:cNvPr>
              <p:cNvSpPr txBox="1"/>
              <p:nvPr/>
            </p:nvSpPr>
            <p:spPr>
              <a:xfrm>
                <a:off x="669925" y="5033636"/>
                <a:ext cx="1659438" cy="56702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rtlCol="0" anchor="ctr" anchorCtr="0">
                <a:normAutofit/>
              </a:bodyPr>
              <a:lstStyle/>
              <a:p>
                <a:pPr algn="ctr"/>
                <a:r>
                  <a:rPr lang="en-US" altLang="zh-CN" sz="1100" dirty="0"/>
                  <a:t>Text </a:t>
                </a:r>
                <a:endParaRPr lang="en-US" sz="1100" dirty="0"/>
              </a:p>
            </p:txBody>
          </p:sp>
          <p:sp>
            <p:nvSpPr>
              <p:cNvPr id="18" name="îṧ1iḍê">
                <a:extLst>
                  <a:ext uri="{FF2B5EF4-FFF2-40B4-BE49-F238E27FC236}">
                    <a16:creationId xmlns:a16="http://schemas.microsoft.com/office/drawing/2014/main" id="{9A88BB3C-DBFB-4D9E-90BB-8B3815270C06}"/>
                  </a:ext>
                </a:extLst>
              </p:cNvPr>
              <p:cNvSpPr txBox="1"/>
              <p:nvPr/>
            </p:nvSpPr>
            <p:spPr>
              <a:xfrm>
                <a:off x="2509890" y="5837500"/>
                <a:ext cx="1659438" cy="56702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rtlCol="0" anchor="ctr" anchorCtr="0">
                <a:normAutofit/>
              </a:bodyPr>
              <a:lstStyle/>
              <a:p>
                <a:pPr algn="ctr"/>
                <a:r>
                  <a:rPr lang="en-US" altLang="zh-CN" sz="1100" dirty="0"/>
                  <a:t>Text </a:t>
                </a:r>
                <a:endParaRPr lang="en-US" sz="1100" dirty="0"/>
              </a:p>
            </p:txBody>
          </p:sp>
          <p:sp>
            <p:nvSpPr>
              <p:cNvPr id="19" name="iṩļiḓê">
                <a:extLst>
                  <a:ext uri="{FF2B5EF4-FFF2-40B4-BE49-F238E27FC236}">
                    <a16:creationId xmlns:a16="http://schemas.microsoft.com/office/drawing/2014/main" id="{66AF2B13-15F7-4CE9-BA9F-12B47165F4BF}"/>
                  </a:ext>
                </a:extLst>
              </p:cNvPr>
              <p:cNvSpPr txBox="1"/>
              <p:nvPr/>
            </p:nvSpPr>
            <p:spPr>
              <a:xfrm>
                <a:off x="4346618" y="5837500"/>
                <a:ext cx="1659438" cy="56702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rtlCol="0" anchor="ctr" anchorCtr="0">
                <a:normAutofit/>
              </a:bodyPr>
              <a:lstStyle/>
              <a:p>
                <a:pPr algn="ctr"/>
                <a:r>
                  <a:rPr lang="en-US" altLang="zh-CN" sz="1100" dirty="0"/>
                  <a:t>Text </a:t>
                </a:r>
                <a:endParaRPr lang="en-US" sz="1100" dirty="0"/>
              </a:p>
            </p:txBody>
          </p:sp>
          <p:sp>
            <p:nvSpPr>
              <p:cNvPr id="20" name="íšļiḑè">
                <a:extLst>
                  <a:ext uri="{FF2B5EF4-FFF2-40B4-BE49-F238E27FC236}">
                    <a16:creationId xmlns:a16="http://schemas.microsoft.com/office/drawing/2014/main" id="{716E066C-F050-4DC3-9D4E-197AA7A41A7C}"/>
                  </a:ext>
                </a:extLst>
              </p:cNvPr>
              <p:cNvSpPr txBox="1"/>
              <p:nvPr/>
            </p:nvSpPr>
            <p:spPr>
              <a:xfrm>
                <a:off x="6183345" y="5837500"/>
                <a:ext cx="1659438" cy="56702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rtlCol="0" anchor="ctr" anchorCtr="0">
                <a:normAutofit/>
              </a:bodyPr>
              <a:lstStyle/>
              <a:p>
                <a:pPr algn="ctr"/>
                <a:r>
                  <a:rPr lang="en-US" altLang="zh-CN" sz="1100" dirty="0"/>
                  <a:t>Text </a:t>
                </a:r>
                <a:endParaRPr lang="en-US" sz="1100" dirty="0"/>
              </a:p>
            </p:txBody>
          </p:sp>
          <p:sp>
            <p:nvSpPr>
              <p:cNvPr id="21" name="ísľíḋê">
                <a:extLst>
                  <a:ext uri="{FF2B5EF4-FFF2-40B4-BE49-F238E27FC236}">
                    <a16:creationId xmlns:a16="http://schemas.microsoft.com/office/drawing/2014/main" id="{DD12D6D5-F8D9-459E-92AF-C585C7BD75B0}"/>
                  </a:ext>
                </a:extLst>
              </p:cNvPr>
              <p:cNvSpPr txBox="1"/>
              <p:nvPr/>
            </p:nvSpPr>
            <p:spPr>
              <a:xfrm>
                <a:off x="8020074" y="5837500"/>
                <a:ext cx="1659438" cy="56702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rtlCol="0" anchor="ctr" anchorCtr="0">
                <a:normAutofit/>
              </a:bodyPr>
              <a:lstStyle/>
              <a:p>
                <a:pPr algn="ctr"/>
                <a:r>
                  <a:rPr lang="en-US" altLang="zh-CN" sz="1100" dirty="0"/>
                  <a:t>Text </a:t>
                </a:r>
                <a:endParaRPr lang="en-US" sz="1100" dirty="0"/>
              </a:p>
            </p:txBody>
          </p:sp>
          <p:sp>
            <p:nvSpPr>
              <p:cNvPr id="22" name="íṧḷîḑe">
                <a:extLst>
                  <a:ext uri="{FF2B5EF4-FFF2-40B4-BE49-F238E27FC236}">
                    <a16:creationId xmlns:a16="http://schemas.microsoft.com/office/drawing/2014/main" id="{6CF9AD63-9A75-48A2-A773-68F52536D2D7}"/>
                  </a:ext>
                </a:extLst>
              </p:cNvPr>
              <p:cNvSpPr txBox="1"/>
              <p:nvPr/>
            </p:nvSpPr>
            <p:spPr>
              <a:xfrm>
                <a:off x="669925" y="5837500"/>
                <a:ext cx="1659438" cy="56702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rtlCol="0" anchor="ctr" anchorCtr="0">
                <a:normAutofit/>
              </a:bodyPr>
              <a:lstStyle/>
              <a:p>
                <a:pPr algn="ctr"/>
                <a:r>
                  <a:rPr lang="en-US" altLang="zh-CN" sz="1100" dirty="0"/>
                  <a:t>Text </a:t>
                </a:r>
                <a:endParaRPr lang="en-US" sz="1100" dirty="0"/>
              </a:p>
            </p:txBody>
          </p:sp>
          <p:sp>
            <p:nvSpPr>
              <p:cNvPr id="23" name="îŝ1ïḍe">
                <a:extLst>
                  <a:ext uri="{FF2B5EF4-FFF2-40B4-BE49-F238E27FC236}">
                    <a16:creationId xmlns:a16="http://schemas.microsoft.com/office/drawing/2014/main" id="{9279E4D4-0EE4-4FB6-BEA8-714EA3475E37}"/>
                  </a:ext>
                </a:extLst>
              </p:cNvPr>
              <p:cNvSpPr txBox="1"/>
              <p:nvPr/>
            </p:nvSpPr>
            <p:spPr>
              <a:xfrm>
                <a:off x="9855098" y="5033636"/>
                <a:ext cx="1659438" cy="56702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rtlCol="0" anchor="ctr" anchorCtr="0">
                <a:normAutofit/>
              </a:bodyPr>
              <a:lstStyle/>
              <a:p>
                <a:pPr algn="ctr"/>
                <a:r>
                  <a:rPr lang="en-US" altLang="zh-CN" sz="1100" dirty="0"/>
                  <a:t>Text </a:t>
                </a:r>
                <a:endParaRPr lang="en-US" sz="1100" dirty="0"/>
              </a:p>
            </p:txBody>
          </p:sp>
          <p:sp>
            <p:nvSpPr>
              <p:cNvPr id="24" name="iś1ïḋè">
                <a:extLst>
                  <a:ext uri="{FF2B5EF4-FFF2-40B4-BE49-F238E27FC236}">
                    <a16:creationId xmlns:a16="http://schemas.microsoft.com/office/drawing/2014/main" id="{4A7C55FA-7EE1-47DE-A237-E7956B05FF4F}"/>
                  </a:ext>
                </a:extLst>
              </p:cNvPr>
              <p:cNvSpPr txBox="1"/>
              <p:nvPr/>
            </p:nvSpPr>
            <p:spPr>
              <a:xfrm>
                <a:off x="9855098" y="5837500"/>
                <a:ext cx="1659438" cy="56702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rtlCol="0" anchor="ctr" anchorCtr="0">
                <a:normAutofit/>
              </a:bodyPr>
              <a:lstStyle/>
              <a:p>
                <a:pPr algn="ctr"/>
                <a:r>
                  <a:rPr lang="en-US" altLang="zh-CN" sz="1100" dirty="0"/>
                  <a:t>Text </a:t>
                </a:r>
                <a:endParaRPr lang="en-US" sz="1100" dirty="0"/>
              </a:p>
            </p:txBody>
          </p:sp>
        </p:grp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706AB250-202A-4B73-AE6F-422AC0ECF2BD}"/>
              </a:ext>
            </a:extLst>
          </p:cNvPr>
          <p:cNvGrpSpPr/>
          <p:nvPr/>
        </p:nvGrpSpPr>
        <p:grpSpPr>
          <a:xfrm>
            <a:off x="0" y="147919"/>
            <a:ext cx="10188388" cy="733347"/>
            <a:chOff x="1026459" y="557573"/>
            <a:chExt cx="10188388" cy="733347"/>
          </a:xfrm>
        </p:grpSpPr>
        <p:sp>
          <p:nvSpPr>
            <p:cNvPr id="45" name="矩形 44">
              <a:extLst>
                <a:ext uri="{FF2B5EF4-FFF2-40B4-BE49-F238E27FC236}">
                  <a16:creationId xmlns:a16="http://schemas.microsoft.com/office/drawing/2014/main" id="{91CAA051-9BB7-4A5D-A082-BB3BFACDA078}"/>
                </a:ext>
              </a:extLst>
            </p:cNvPr>
            <p:cNvSpPr/>
            <p:nvPr/>
          </p:nvSpPr>
          <p:spPr>
            <a:xfrm>
              <a:off x="1026459" y="557573"/>
              <a:ext cx="10188388" cy="733346"/>
            </a:xfrm>
            <a:prstGeom prst="rect">
              <a:avLst/>
            </a:prstGeom>
            <a:solidFill>
              <a:srgbClr val="0E4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46" name="图片 45" descr="图片包含 户外, 标牌&#10;&#10;已生成极高可信度的说明">
              <a:extLst>
                <a:ext uri="{FF2B5EF4-FFF2-40B4-BE49-F238E27FC236}">
                  <a16:creationId xmlns:a16="http://schemas.microsoft.com/office/drawing/2014/main" id="{40878C0C-4C5D-44A3-95F1-84A9CA6EB7B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855" t="15329" b="5033"/>
            <a:stretch/>
          </p:blipFill>
          <p:spPr>
            <a:xfrm>
              <a:off x="1026459" y="557574"/>
              <a:ext cx="748553" cy="73334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046894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户外, 建筑物, 围栏, 砖形&#10;&#10;已生成极高可信度的说明">
            <a:extLst>
              <a:ext uri="{FF2B5EF4-FFF2-40B4-BE49-F238E27FC236}">
                <a16:creationId xmlns:a16="http://schemas.microsoft.com/office/drawing/2014/main" id="{AF9CFBCA-4180-4032-9B9B-58C7466E9F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282" b="16461"/>
          <a:stretch/>
        </p:blipFill>
        <p:spPr>
          <a:xfrm>
            <a:off x="0" y="-1"/>
            <a:ext cx="12192000" cy="6271867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129C6537-8974-402F-95E8-6D8AC16E187F}"/>
              </a:ext>
            </a:extLst>
          </p:cNvPr>
          <p:cNvSpPr/>
          <p:nvPr/>
        </p:nvSpPr>
        <p:spPr>
          <a:xfrm>
            <a:off x="0" y="4437529"/>
            <a:ext cx="12192000" cy="2420471"/>
          </a:xfrm>
          <a:prstGeom prst="rect">
            <a:avLst/>
          </a:prstGeom>
          <a:solidFill>
            <a:srgbClr val="0E419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341CA6A-6C26-4353-8984-22E9FE970A4B}"/>
              </a:ext>
            </a:extLst>
          </p:cNvPr>
          <p:cNvSpPr/>
          <p:nvPr/>
        </p:nvSpPr>
        <p:spPr>
          <a:xfrm>
            <a:off x="322729" y="3294529"/>
            <a:ext cx="3025589" cy="2003612"/>
          </a:xfrm>
          <a:prstGeom prst="rect">
            <a:avLst/>
          </a:prstGeom>
          <a:solidFill>
            <a:schemeClr val="bg1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altLang="zh-CN" sz="11500" i="1" spc="600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02</a:t>
            </a:r>
            <a:endParaRPr lang="zh-CN" altLang="en-US" sz="11500" i="1" spc="600" dirty="0">
              <a:latin typeface="Adobe Gothic Std B" panose="020B0800000000000000" pitchFamily="34" charset="-128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36A478-9F86-472C-A1E8-10880EBDED0B}"/>
              </a:ext>
            </a:extLst>
          </p:cNvPr>
          <p:cNvSpPr txBox="1"/>
          <p:nvPr/>
        </p:nvSpPr>
        <p:spPr>
          <a:xfrm>
            <a:off x="322729" y="5469108"/>
            <a:ext cx="83471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Supporting text here.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When you copy &amp; paste, choose "keep text only" option.</a:t>
            </a:r>
            <a:endParaRPr lang="zh-CN" altLang="en-US" sz="2400" dirty="0">
              <a:solidFill>
                <a:schemeClr val="bg1"/>
              </a:solidFill>
            </a:endParaRPr>
          </a:p>
          <a:p>
            <a:endParaRPr lang="zh-CN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53883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af738c60-f0de-49fa-98b5-0eaa980fdd69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2E7F167F-9A2B-4C11-9E6C-6BE50A112358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0" y="1130300"/>
            <a:ext cx="12192000" cy="5727700"/>
            <a:chOff x="0" y="1130300"/>
            <a:chExt cx="12192000" cy="5727700"/>
          </a:xfrm>
        </p:grpSpPr>
        <p:grpSp>
          <p:nvGrpSpPr>
            <p:cNvPr id="3" name="îşľiďê">
              <a:extLst>
                <a:ext uri="{FF2B5EF4-FFF2-40B4-BE49-F238E27FC236}">
                  <a16:creationId xmlns:a16="http://schemas.microsoft.com/office/drawing/2014/main" id="{0E22CFCB-73C2-43CC-B6FC-E8427F3F7425}"/>
                </a:ext>
              </a:extLst>
            </p:cNvPr>
            <p:cNvGrpSpPr/>
            <p:nvPr/>
          </p:nvGrpSpPr>
          <p:grpSpPr>
            <a:xfrm>
              <a:off x="7159518" y="2485227"/>
              <a:ext cx="2914163" cy="306114"/>
              <a:chOff x="7159518" y="2485227"/>
              <a:chExt cx="2914163" cy="306114"/>
            </a:xfrm>
          </p:grpSpPr>
          <p:sp>
            <p:nvSpPr>
              <p:cNvPr id="15" name="iṣľïḋé">
                <a:extLst>
                  <a:ext uri="{FF2B5EF4-FFF2-40B4-BE49-F238E27FC236}">
                    <a16:creationId xmlns:a16="http://schemas.microsoft.com/office/drawing/2014/main" id="{F8A49850-1349-49EF-A0EC-6AF715DD66E3}"/>
                  </a:ext>
                </a:extLst>
              </p:cNvPr>
              <p:cNvSpPr/>
              <p:nvPr/>
            </p:nvSpPr>
            <p:spPr>
              <a:xfrm>
                <a:off x="9883501" y="2706775"/>
                <a:ext cx="190180" cy="845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846" y="0"/>
                    </a:moveTo>
                    <a:lnTo>
                      <a:pt x="18754" y="0"/>
                    </a:lnTo>
                    <a:cubicBezTo>
                      <a:pt x="19162" y="0"/>
                      <a:pt x="19470" y="0"/>
                      <a:pt x="19730" y="39"/>
                    </a:cubicBezTo>
                    <a:cubicBezTo>
                      <a:pt x="19991" y="78"/>
                      <a:pt x="20204" y="157"/>
                      <a:pt x="20424" y="314"/>
                    </a:cubicBezTo>
                    <a:cubicBezTo>
                      <a:pt x="20665" y="511"/>
                      <a:pt x="20880" y="822"/>
                      <a:pt x="21057" y="1220"/>
                    </a:cubicBezTo>
                    <a:cubicBezTo>
                      <a:pt x="21234" y="1618"/>
                      <a:pt x="21373" y="2102"/>
                      <a:pt x="21461" y="2644"/>
                    </a:cubicBezTo>
                    <a:cubicBezTo>
                      <a:pt x="21530" y="3138"/>
                      <a:pt x="21565" y="3619"/>
                      <a:pt x="21583" y="4208"/>
                    </a:cubicBezTo>
                    <a:cubicBezTo>
                      <a:pt x="21600" y="4798"/>
                      <a:pt x="21600" y="5496"/>
                      <a:pt x="21600" y="6428"/>
                    </a:cubicBezTo>
                    <a:lnTo>
                      <a:pt x="21600" y="15201"/>
                    </a:lnTo>
                    <a:cubicBezTo>
                      <a:pt x="21600" y="16118"/>
                      <a:pt x="21600" y="16809"/>
                      <a:pt x="21583" y="17395"/>
                    </a:cubicBezTo>
                    <a:cubicBezTo>
                      <a:pt x="21565" y="17981"/>
                      <a:pt x="21530" y="18462"/>
                      <a:pt x="21461" y="18956"/>
                    </a:cubicBezTo>
                    <a:cubicBezTo>
                      <a:pt x="21373" y="19498"/>
                      <a:pt x="21234" y="19982"/>
                      <a:pt x="21057" y="20380"/>
                    </a:cubicBezTo>
                    <a:cubicBezTo>
                      <a:pt x="20880" y="20778"/>
                      <a:pt x="20665" y="21089"/>
                      <a:pt x="20424" y="21286"/>
                    </a:cubicBezTo>
                    <a:cubicBezTo>
                      <a:pt x="20204" y="21443"/>
                      <a:pt x="19991" y="21522"/>
                      <a:pt x="19729" y="21561"/>
                    </a:cubicBezTo>
                    <a:cubicBezTo>
                      <a:pt x="19467" y="21600"/>
                      <a:pt x="19156" y="21600"/>
                      <a:pt x="18742" y="21600"/>
                    </a:cubicBezTo>
                    <a:lnTo>
                      <a:pt x="2846" y="21600"/>
                    </a:lnTo>
                    <a:cubicBezTo>
                      <a:pt x="2438" y="21600"/>
                      <a:pt x="2130" y="21600"/>
                      <a:pt x="1870" y="21561"/>
                    </a:cubicBezTo>
                    <a:cubicBezTo>
                      <a:pt x="1609" y="21522"/>
                      <a:pt x="1396" y="21443"/>
                      <a:pt x="1176" y="21286"/>
                    </a:cubicBezTo>
                    <a:cubicBezTo>
                      <a:pt x="935" y="21089"/>
                      <a:pt x="720" y="20778"/>
                      <a:pt x="543" y="20380"/>
                    </a:cubicBezTo>
                    <a:cubicBezTo>
                      <a:pt x="366" y="19982"/>
                      <a:pt x="227" y="19498"/>
                      <a:pt x="139" y="18956"/>
                    </a:cubicBezTo>
                    <a:cubicBezTo>
                      <a:pt x="70" y="18462"/>
                      <a:pt x="35" y="17981"/>
                      <a:pt x="17" y="17392"/>
                    </a:cubicBezTo>
                    <a:cubicBezTo>
                      <a:pt x="0" y="16802"/>
                      <a:pt x="0" y="16104"/>
                      <a:pt x="0" y="15172"/>
                    </a:cubicBezTo>
                    <a:lnTo>
                      <a:pt x="0" y="6399"/>
                    </a:lnTo>
                    <a:cubicBezTo>
                      <a:pt x="0" y="5482"/>
                      <a:pt x="0" y="4791"/>
                      <a:pt x="17" y="4205"/>
                    </a:cubicBezTo>
                    <a:cubicBezTo>
                      <a:pt x="35" y="3619"/>
                      <a:pt x="70" y="3138"/>
                      <a:pt x="139" y="2644"/>
                    </a:cubicBezTo>
                    <a:cubicBezTo>
                      <a:pt x="227" y="2102"/>
                      <a:pt x="366" y="1618"/>
                      <a:pt x="543" y="1220"/>
                    </a:cubicBezTo>
                    <a:cubicBezTo>
                      <a:pt x="720" y="822"/>
                      <a:pt x="935" y="511"/>
                      <a:pt x="1176" y="314"/>
                    </a:cubicBezTo>
                    <a:cubicBezTo>
                      <a:pt x="1396" y="157"/>
                      <a:pt x="1609" y="78"/>
                      <a:pt x="1871" y="39"/>
                    </a:cubicBezTo>
                    <a:cubicBezTo>
                      <a:pt x="2133" y="0"/>
                      <a:pt x="2444" y="0"/>
                      <a:pt x="2858" y="0"/>
                    </a:cubicBezTo>
                    <a:lnTo>
                      <a:pt x="2846" y="0"/>
                    </a:lnTo>
                    <a:close/>
                  </a:path>
                </a:pathLst>
              </a:custGeom>
              <a:solidFill>
                <a:srgbClr val="E8E7EA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6" name="ï$ľïḍé">
                <a:extLst>
                  <a:ext uri="{FF2B5EF4-FFF2-40B4-BE49-F238E27FC236}">
                    <a16:creationId xmlns:a16="http://schemas.microsoft.com/office/drawing/2014/main" id="{187E58A9-A88D-4DA8-9E92-8145C72F5FF1}"/>
                  </a:ext>
                </a:extLst>
              </p:cNvPr>
              <p:cNvSpPr/>
              <p:nvPr/>
            </p:nvSpPr>
            <p:spPr>
              <a:xfrm>
                <a:off x="9300914" y="2485227"/>
                <a:ext cx="190179" cy="845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846" y="0"/>
                    </a:moveTo>
                    <a:lnTo>
                      <a:pt x="18754" y="0"/>
                    </a:lnTo>
                    <a:cubicBezTo>
                      <a:pt x="19162" y="0"/>
                      <a:pt x="19470" y="0"/>
                      <a:pt x="19730" y="39"/>
                    </a:cubicBezTo>
                    <a:cubicBezTo>
                      <a:pt x="19991" y="78"/>
                      <a:pt x="20204" y="157"/>
                      <a:pt x="20424" y="314"/>
                    </a:cubicBezTo>
                    <a:cubicBezTo>
                      <a:pt x="20665" y="511"/>
                      <a:pt x="20880" y="822"/>
                      <a:pt x="21057" y="1220"/>
                    </a:cubicBezTo>
                    <a:cubicBezTo>
                      <a:pt x="21234" y="1618"/>
                      <a:pt x="21373" y="2102"/>
                      <a:pt x="21461" y="2644"/>
                    </a:cubicBezTo>
                    <a:cubicBezTo>
                      <a:pt x="21530" y="3138"/>
                      <a:pt x="21565" y="3619"/>
                      <a:pt x="21583" y="4208"/>
                    </a:cubicBezTo>
                    <a:cubicBezTo>
                      <a:pt x="21600" y="4798"/>
                      <a:pt x="21600" y="5496"/>
                      <a:pt x="21600" y="6428"/>
                    </a:cubicBezTo>
                    <a:lnTo>
                      <a:pt x="21600" y="15201"/>
                    </a:lnTo>
                    <a:cubicBezTo>
                      <a:pt x="21600" y="16118"/>
                      <a:pt x="21600" y="16809"/>
                      <a:pt x="21583" y="17395"/>
                    </a:cubicBezTo>
                    <a:cubicBezTo>
                      <a:pt x="21565" y="17981"/>
                      <a:pt x="21530" y="18462"/>
                      <a:pt x="21461" y="18956"/>
                    </a:cubicBezTo>
                    <a:cubicBezTo>
                      <a:pt x="21373" y="19498"/>
                      <a:pt x="21234" y="19982"/>
                      <a:pt x="21057" y="20380"/>
                    </a:cubicBezTo>
                    <a:cubicBezTo>
                      <a:pt x="20880" y="20778"/>
                      <a:pt x="20665" y="21089"/>
                      <a:pt x="20424" y="21286"/>
                    </a:cubicBezTo>
                    <a:cubicBezTo>
                      <a:pt x="20204" y="21443"/>
                      <a:pt x="19991" y="21522"/>
                      <a:pt x="19729" y="21561"/>
                    </a:cubicBezTo>
                    <a:cubicBezTo>
                      <a:pt x="19467" y="21600"/>
                      <a:pt x="19156" y="21600"/>
                      <a:pt x="18742" y="21600"/>
                    </a:cubicBezTo>
                    <a:lnTo>
                      <a:pt x="2846" y="21600"/>
                    </a:lnTo>
                    <a:cubicBezTo>
                      <a:pt x="2438" y="21600"/>
                      <a:pt x="2130" y="21600"/>
                      <a:pt x="1870" y="21561"/>
                    </a:cubicBezTo>
                    <a:cubicBezTo>
                      <a:pt x="1609" y="21522"/>
                      <a:pt x="1396" y="21443"/>
                      <a:pt x="1176" y="21286"/>
                    </a:cubicBezTo>
                    <a:cubicBezTo>
                      <a:pt x="935" y="21089"/>
                      <a:pt x="720" y="20778"/>
                      <a:pt x="543" y="20380"/>
                    </a:cubicBezTo>
                    <a:cubicBezTo>
                      <a:pt x="366" y="19982"/>
                      <a:pt x="227" y="19498"/>
                      <a:pt x="139" y="18956"/>
                    </a:cubicBezTo>
                    <a:cubicBezTo>
                      <a:pt x="70" y="18462"/>
                      <a:pt x="35" y="17981"/>
                      <a:pt x="17" y="17392"/>
                    </a:cubicBezTo>
                    <a:cubicBezTo>
                      <a:pt x="0" y="16802"/>
                      <a:pt x="0" y="16104"/>
                      <a:pt x="0" y="15172"/>
                    </a:cubicBezTo>
                    <a:lnTo>
                      <a:pt x="0" y="6399"/>
                    </a:lnTo>
                    <a:cubicBezTo>
                      <a:pt x="0" y="5482"/>
                      <a:pt x="0" y="4791"/>
                      <a:pt x="17" y="4205"/>
                    </a:cubicBezTo>
                    <a:cubicBezTo>
                      <a:pt x="35" y="3619"/>
                      <a:pt x="70" y="3138"/>
                      <a:pt x="139" y="2644"/>
                    </a:cubicBezTo>
                    <a:cubicBezTo>
                      <a:pt x="227" y="2102"/>
                      <a:pt x="366" y="1618"/>
                      <a:pt x="543" y="1220"/>
                    </a:cubicBezTo>
                    <a:cubicBezTo>
                      <a:pt x="720" y="822"/>
                      <a:pt x="935" y="511"/>
                      <a:pt x="1176" y="314"/>
                    </a:cubicBezTo>
                    <a:cubicBezTo>
                      <a:pt x="1396" y="157"/>
                      <a:pt x="1609" y="78"/>
                      <a:pt x="1871" y="39"/>
                    </a:cubicBezTo>
                    <a:cubicBezTo>
                      <a:pt x="2133" y="0"/>
                      <a:pt x="2444" y="0"/>
                      <a:pt x="2858" y="0"/>
                    </a:cubicBezTo>
                    <a:lnTo>
                      <a:pt x="2846" y="0"/>
                    </a:lnTo>
                    <a:close/>
                  </a:path>
                </a:pathLst>
              </a:custGeom>
              <a:solidFill>
                <a:srgbClr val="E8E7EA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5" name="îṧ1íďè">
                <a:extLst>
                  <a:ext uri="{FF2B5EF4-FFF2-40B4-BE49-F238E27FC236}">
                    <a16:creationId xmlns:a16="http://schemas.microsoft.com/office/drawing/2014/main" id="{06F33B82-51C1-4499-BD76-8C17CF5AA341}"/>
                  </a:ext>
                </a:extLst>
              </p:cNvPr>
              <p:cNvSpPr/>
              <p:nvPr/>
            </p:nvSpPr>
            <p:spPr>
              <a:xfrm>
                <a:off x="7733902" y="2485227"/>
                <a:ext cx="190180" cy="845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846" y="0"/>
                    </a:moveTo>
                    <a:lnTo>
                      <a:pt x="18754" y="0"/>
                    </a:lnTo>
                    <a:cubicBezTo>
                      <a:pt x="19162" y="0"/>
                      <a:pt x="19470" y="0"/>
                      <a:pt x="19730" y="39"/>
                    </a:cubicBezTo>
                    <a:cubicBezTo>
                      <a:pt x="19991" y="78"/>
                      <a:pt x="20204" y="157"/>
                      <a:pt x="20424" y="314"/>
                    </a:cubicBezTo>
                    <a:cubicBezTo>
                      <a:pt x="20665" y="511"/>
                      <a:pt x="20880" y="822"/>
                      <a:pt x="21057" y="1220"/>
                    </a:cubicBezTo>
                    <a:cubicBezTo>
                      <a:pt x="21234" y="1618"/>
                      <a:pt x="21373" y="2102"/>
                      <a:pt x="21461" y="2644"/>
                    </a:cubicBezTo>
                    <a:cubicBezTo>
                      <a:pt x="21530" y="3138"/>
                      <a:pt x="21565" y="3619"/>
                      <a:pt x="21583" y="4208"/>
                    </a:cubicBezTo>
                    <a:cubicBezTo>
                      <a:pt x="21600" y="4798"/>
                      <a:pt x="21600" y="5496"/>
                      <a:pt x="21600" y="6428"/>
                    </a:cubicBezTo>
                    <a:lnTo>
                      <a:pt x="21600" y="15201"/>
                    </a:lnTo>
                    <a:cubicBezTo>
                      <a:pt x="21600" y="16118"/>
                      <a:pt x="21600" y="16809"/>
                      <a:pt x="21583" y="17395"/>
                    </a:cubicBezTo>
                    <a:cubicBezTo>
                      <a:pt x="21565" y="17981"/>
                      <a:pt x="21530" y="18462"/>
                      <a:pt x="21461" y="18956"/>
                    </a:cubicBezTo>
                    <a:cubicBezTo>
                      <a:pt x="21373" y="19498"/>
                      <a:pt x="21234" y="19982"/>
                      <a:pt x="21057" y="20380"/>
                    </a:cubicBezTo>
                    <a:cubicBezTo>
                      <a:pt x="20880" y="20778"/>
                      <a:pt x="20665" y="21089"/>
                      <a:pt x="20424" y="21286"/>
                    </a:cubicBezTo>
                    <a:cubicBezTo>
                      <a:pt x="20204" y="21443"/>
                      <a:pt x="19991" y="21522"/>
                      <a:pt x="19729" y="21561"/>
                    </a:cubicBezTo>
                    <a:cubicBezTo>
                      <a:pt x="19467" y="21600"/>
                      <a:pt x="19156" y="21600"/>
                      <a:pt x="18742" y="21600"/>
                    </a:cubicBezTo>
                    <a:lnTo>
                      <a:pt x="2846" y="21600"/>
                    </a:lnTo>
                    <a:cubicBezTo>
                      <a:pt x="2438" y="21600"/>
                      <a:pt x="2130" y="21600"/>
                      <a:pt x="1870" y="21561"/>
                    </a:cubicBezTo>
                    <a:cubicBezTo>
                      <a:pt x="1609" y="21522"/>
                      <a:pt x="1396" y="21443"/>
                      <a:pt x="1176" y="21286"/>
                    </a:cubicBezTo>
                    <a:cubicBezTo>
                      <a:pt x="935" y="21089"/>
                      <a:pt x="720" y="20778"/>
                      <a:pt x="543" y="20380"/>
                    </a:cubicBezTo>
                    <a:cubicBezTo>
                      <a:pt x="366" y="19982"/>
                      <a:pt x="227" y="19498"/>
                      <a:pt x="139" y="18956"/>
                    </a:cubicBezTo>
                    <a:cubicBezTo>
                      <a:pt x="70" y="18462"/>
                      <a:pt x="35" y="17981"/>
                      <a:pt x="17" y="17392"/>
                    </a:cubicBezTo>
                    <a:cubicBezTo>
                      <a:pt x="0" y="16802"/>
                      <a:pt x="0" y="16104"/>
                      <a:pt x="0" y="15172"/>
                    </a:cubicBezTo>
                    <a:lnTo>
                      <a:pt x="0" y="6399"/>
                    </a:lnTo>
                    <a:cubicBezTo>
                      <a:pt x="0" y="5482"/>
                      <a:pt x="0" y="4791"/>
                      <a:pt x="17" y="4205"/>
                    </a:cubicBezTo>
                    <a:cubicBezTo>
                      <a:pt x="35" y="3619"/>
                      <a:pt x="70" y="3138"/>
                      <a:pt x="139" y="2644"/>
                    </a:cubicBezTo>
                    <a:cubicBezTo>
                      <a:pt x="227" y="2102"/>
                      <a:pt x="366" y="1618"/>
                      <a:pt x="543" y="1220"/>
                    </a:cubicBezTo>
                    <a:cubicBezTo>
                      <a:pt x="720" y="822"/>
                      <a:pt x="935" y="511"/>
                      <a:pt x="1176" y="314"/>
                    </a:cubicBezTo>
                    <a:cubicBezTo>
                      <a:pt x="1396" y="157"/>
                      <a:pt x="1609" y="78"/>
                      <a:pt x="1871" y="39"/>
                    </a:cubicBezTo>
                    <a:cubicBezTo>
                      <a:pt x="2133" y="0"/>
                      <a:pt x="2444" y="0"/>
                      <a:pt x="2858" y="0"/>
                    </a:cubicBezTo>
                    <a:lnTo>
                      <a:pt x="2846" y="0"/>
                    </a:lnTo>
                    <a:close/>
                  </a:path>
                </a:pathLst>
              </a:custGeom>
              <a:solidFill>
                <a:srgbClr val="E8E7EA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6" name="íslîḓe">
                <a:extLst>
                  <a:ext uri="{FF2B5EF4-FFF2-40B4-BE49-F238E27FC236}">
                    <a16:creationId xmlns:a16="http://schemas.microsoft.com/office/drawing/2014/main" id="{708DE463-D66D-4A27-919B-FA5CEDBC1318}"/>
                  </a:ext>
                </a:extLst>
              </p:cNvPr>
              <p:cNvSpPr/>
              <p:nvPr/>
            </p:nvSpPr>
            <p:spPr>
              <a:xfrm>
                <a:off x="7159518" y="2706775"/>
                <a:ext cx="190180" cy="845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846" y="0"/>
                    </a:moveTo>
                    <a:lnTo>
                      <a:pt x="18754" y="0"/>
                    </a:lnTo>
                    <a:cubicBezTo>
                      <a:pt x="19162" y="0"/>
                      <a:pt x="19470" y="0"/>
                      <a:pt x="19730" y="39"/>
                    </a:cubicBezTo>
                    <a:cubicBezTo>
                      <a:pt x="19991" y="78"/>
                      <a:pt x="20204" y="157"/>
                      <a:pt x="20424" y="314"/>
                    </a:cubicBezTo>
                    <a:cubicBezTo>
                      <a:pt x="20665" y="511"/>
                      <a:pt x="20880" y="822"/>
                      <a:pt x="21057" y="1220"/>
                    </a:cubicBezTo>
                    <a:cubicBezTo>
                      <a:pt x="21234" y="1618"/>
                      <a:pt x="21373" y="2102"/>
                      <a:pt x="21461" y="2644"/>
                    </a:cubicBezTo>
                    <a:cubicBezTo>
                      <a:pt x="21530" y="3138"/>
                      <a:pt x="21565" y="3619"/>
                      <a:pt x="21583" y="4208"/>
                    </a:cubicBezTo>
                    <a:cubicBezTo>
                      <a:pt x="21600" y="4798"/>
                      <a:pt x="21600" y="5496"/>
                      <a:pt x="21600" y="6428"/>
                    </a:cubicBezTo>
                    <a:lnTo>
                      <a:pt x="21600" y="15201"/>
                    </a:lnTo>
                    <a:cubicBezTo>
                      <a:pt x="21600" y="16118"/>
                      <a:pt x="21600" y="16809"/>
                      <a:pt x="21583" y="17395"/>
                    </a:cubicBezTo>
                    <a:cubicBezTo>
                      <a:pt x="21565" y="17981"/>
                      <a:pt x="21530" y="18462"/>
                      <a:pt x="21461" y="18956"/>
                    </a:cubicBezTo>
                    <a:cubicBezTo>
                      <a:pt x="21373" y="19498"/>
                      <a:pt x="21234" y="19982"/>
                      <a:pt x="21057" y="20380"/>
                    </a:cubicBezTo>
                    <a:cubicBezTo>
                      <a:pt x="20880" y="20778"/>
                      <a:pt x="20665" y="21089"/>
                      <a:pt x="20424" y="21286"/>
                    </a:cubicBezTo>
                    <a:cubicBezTo>
                      <a:pt x="20204" y="21443"/>
                      <a:pt x="19991" y="21522"/>
                      <a:pt x="19729" y="21561"/>
                    </a:cubicBezTo>
                    <a:cubicBezTo>
                      <a:pt x="19467" y="21600"/>
                      <a:pt x="19156" y="21600"/>
                      <a:pt x="18742" y="21600"/>
                    </a:cubicBezTo>
                    <a:lnTo>
                      <a:pt x="2846" y="21600"/>
                    </a:lnTo>
                    <a:cubicBezTo>
                      <a:pt x="2438" y="21600"/>
                      <a:pt x="2130" y="21600"/>
                      <a:pt x="1870" y="21561"/>
                    </a:cubicBezTo>
                    <a:cubicBezTo>
                      <a:pt x="1609" y="21522"/>
                      <a:pt x="1396" y="21443"/>
                      <a:pt x="1176" y="21286"/>
                    </a:cubicBezTo>
                    <a:cubicBezTo>
                      <a:pt x="935" y="21089"/>
                      <a:pt x="720" y="20778"/>
                      <a:pt x="543" y="20380"/>
                    </a:cubicBezTo>
                    <a:cubicBezTo>
                      <a:pt x="366" y="19982"/>
                      <a:pt x="227" y="19498"/>
                      <a:pt x="139" y="18956"/>
                    </a:cubicBezTo>
                    <a:cubicBezTo>
                      <a:pt x="70" y="18462"/>
                      <a:pt x="35" y="17981"/>
                      <a:pt x="17" y="17392"/>
                    </a:cubicBezTo>
                    <a:cubicBezTo>
                      <a:pt x="0" y="16802"/>
                      <a:pt x="0" y="16104"/>
                      <a:pt x="0" y="15172"/>
                    </a:cubicBezTo>
                    <a:lnTo>
                      <a:pt x="0" y="6399"/>
                    </a:lnTo>
                    <a:cubicBezTo>
                      <a:pt x="0" y="5482"/>
                      <a:pt x="0" y="4791"/>
                      <a:pt x="17" y="4205"/>
                    </a:cubicBezTo>
                    <a:cubicBezTo>
                      <a:pt x="35" y="3619"/>
                      <a:pt x="70" y="3138"/>
                      <a:pt x="139" y="2644"/>
                    </a:cubicBezTo>
                    <a:cubicBezTo>
                      <a:pt x="227" y="2102"/>
                      <a:pt x="366" y="1618"/>
                      <a:pt x="543" y="1220"/>
                    </a:cubicBezTo>
                    <a:cubicBezTo>
                      <a:pt x="720" y="822"/>
                      <a:pt x="935" y="511"/>
                      <a:pt x="1176" y="314"/>
                    </a:cubicBezTo>
                    <a:cubicBezTo>
                      <a:pt x="1396" y="157"/>
                      <a:pt x="1609" y="78"/>
                      <a:pt x="1871" y="39"/>
                    </a:cubicBezTo>
                    <a:cubicBezTo>
                      <a:pt x="2133" y="0"/>
                      <a:pt x="2444" y="0"/>
                      <a:pt x="2858" y="0"/>
                    </a:cubicBezTo>
                    <a:lnTo>
                      <a:pt x="2846" y="0"/>
                    </a:lnTo>
                    <a:close/>
                  </a:path>
                </a:pathLst>
              </a:custGeom>
              <a:solidFill>
                <a:srgbClr val="E8E7EA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4" name="ïṣļíḍé">
              <a:extLst>
                <a:ext uri="{FF2B5EF4-FFF2-40B4-BE49-F238E27FC236}">
                  <a16:creationId xmlns:a16="http://schemas.microsoft.com/office/drawing/2014/main" id="{F1333C3C-61D7-4248-8FA8-D66A2356FD8E}"/>
                </a:ext>
              </a:extLst>
            </p:cNvPr>
            <p:cNvSpPr/>
            <p:nvPr/>
          </p:nvSpPr>
          <p:spPr>
            <a:xfrm>
              <a:off x="0" y="4932518"/>
              <a:ext cx="12192000" cy="19254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65" extrusionOk="0">
                  <a:moveTo>
                    <a:pt x="21600" y="19633"/>
                  </a:moveTo>
                  <a:lnTo>
                    <a:pt x="21600" y="4678"/>
                  </a:lnTo>
                  <a:cubicBezTo>
                    <a:pt x="21519" y="5200"/>
                    <a:pt x="21450" y="5778"/>
                    <a:pt x="21394" y="6397"/>
                  </a:cubicBezTo>
                  <a:cubicBezTo>
                    <a:pt x="21326" y="7134"/>
                    <a:pt x="21278" y="7922"/>
                    <a:pt x="21250" y="8739"/>
                  </a:cubicBezTo>
                  <a:cubicBezTo>
                    <a:pt x="20732" y="6146"/>
                    <a:pt x="20024" y="5226"/>
                    <a:pt x="19365" y="6289"/>
                  </a:cubicBezTo>
                  <a:cubicBezTo>
                    <a:pt x="18691" y="7375"/>
                    <a:pt x="18159" y="10379"/>
                    <a:pt x="17955" y="14256"/>
                  </a:cubicBezTo>
                  <a:cubicBezTo>
                    <a:pt x="17634" y="12696"/>
                    <a:pt x="17199" y="12181"/>
                    <a:pt x="16798" y="12887"/>
                  </a:cubicBezTo>
                  <a:cubicBezTo>
                    <a:pt x="16407" y="13575"/>
                    <a:pt x="16100" y="15338"/>
                    <a:pt x="15978" y="17597"/>
                  </a:cubicBezTo>
                  <a:cubicBezTo>
                    <a:pt x="15803" y="16521"/>
                    <a:pt x="15571" y="15813"/>
                    <a:pt x="15318" y="15584"/>
                  </a:cubicBezTo>
                  <a:cubicBezTo>
                    <a:pt x="15024" y="15317"/>
                    <a:pt x="14722" y="15720"/>
                    <a:pt x="14477" y="16708"/>
                  </a:cubicBezTo>
                  <a:cubicBezTo>
                    <a:pt x="14291" y="14758"/>
                    <a:pt x="14004" y="13198"/>
                    <a:pt x="13655" y="12253"/>
                  </a:cubicBezTo>
                  <a:cubicBezTo>
                    <a:pt x="13039" y="10580"/>
                    <a:pt x="12315" y="10968"/>
                    <a:pt x="11762" y="13266"/>
                  </a:cubicBezTo>
                  <a:cubicBezTo>
                    <a:pt x="11578" y="11890"/>
                    <a:pt x="11312" y="10963"/>
                    <a:pt x="11015" y="10670"/>
                  </a:cubicBezTo>
                  <a:cubicBezTo>
                    <a:pt x="10742" y="10401"/>
                    <a:pt x="10462" y="10688"/>
                    <a:pt x="10221" y="11483"/>
                  </a:cubicBezTo>
                  <a:cubicBezTo>
                    <a:pt x="10170" y="7291"/>
                    <a:pt x="9751" y="3546"/>
                    <a:pt x="9112" y="1556"/>
                  </a:cubicBezTo>
                  <a:cubicBezTo>
                    <a:pt x="8023" y="-1835"/>
                    <a:pt x="6666" y="498"/>
                    <a:pt x="6072" y="6781"/>
                  </a:cubicBezTo>
                  <a:cubicBezTo>
                    <a:pt x="5812" y="5146"/>
                    <a:pt x="5436" y="4296"/>
                    <a:pt x="5053" y="4477"/>
                  </a:cubicBezTo>
                  <a:cubicBezTo>
                    <a:pt x="4640" y="4672"/>
                    <a:pt x="4271" y="6034"/>
                    <a:pt x="4065" y="8117"/>
                  </a:cubicBezTo>
                  <a:cubicBezTo>
                    <a:pt x="3794" y="6709"/>
                    <a:pt x="3446" y="5902"/>
                    <a:pt x="3082" y="5841"/>
                  </a:cubicBezTo>
                  <a:cubicBezTo>
                    <a:pt x="2707" y="5778"/>
                    <a:pt x="2342" y="6506"/>
                    <a:pt x="2053" y="7890"/>
                  </a:cubicBezTo>
                  <a:cubicBezTo>
                    <a:pt x="1856" y="5787"/>
                    <a:pt x="1565" y="4032"/>
                    <a:pt x="1210" y="2809"/>
                  </a:cubicBezTo>
                  <a:cubicBezTo>
                    <a:pt x="848" y="1560"/>
                    <a:pt x="433" y="914"/>
                    <a:pt x="11" y="942"/>
                  </a:cubicBezTo>
                  <a:lnTo>
                    <a:pt x="0" y="19765"/>
                  </a:lnTo>
                  <a:lnTo>
                    <a:pt x="21600" y="19633"/>
                  </a:ln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algn="ctr">
                <a:defRPr sz="3200" cap="none"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5" name="íṣḷïḓê">
              <a:extLst>
                <a:ext uri="{FF2B5EF4-FFF2-40B4-BE49-F238E27FC236}">
                  <a16:creationId xmlns:a16="http://schemas.microsoft.com/office/drawing/2014/main" id="{84542979-4D2A-4E31-8209-361207FDDC84}"/>
                </a:ext>
              </a:extLst>
            </p:cNvPr>
            <p:cNvGrpSpPr/>
            <p:nvPr/>
          </p:nvGrpSpPr>
          <p:grpSpPr>
            <a:xfrm>
              <a:off x="687280" y="1130300"/>
              <a:ext cx="4586311" cy="1612150"/>
              <a:chOff x="687278" y="2398652"/>
              <a:chExt cx="3524773" cy="1612150"/>
            </a:xfrm>
          </p:grpSpPr>
          <p:sp>
            <p:nvSpPr>
              <p:cNvPr id="11" name="î$ḷîḍè">
                <a:extLst>
                  <a:ext uri="{FF2B5EF4-FFF2-40B4-BE49-F238E27FC236}">
                    <a16:creationId xmlns:a16="http://schemas.microsoft.com/office/drawing/2014/main" id="{13B8C4E4-0997-4FC0-A6DB-827D3CC5FA6F}"/>
                  </a:ext>
                </a:extLst>
              </p:cNvPr>
              <p:cNvSpPr/>
              <p:nvPr/>
            </p:nvSpPr>
            <p:spPr>
              <a:xfrm>
                <a:off x="687278" y="2840458"/>
                <a:ext cx="3524773" cy="1170344"/>
              </a:xfrm>
              <a:prstGeom prst="rect">
                <a:avLst/>
              </a:prstGeom>
              <a:noFill/>
              <a:ln w="9525">
                <a:noFill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wrap="square" lIns="90000" anchor="t" anchorCtr="0">
                <a:normAutofit/>
              </a:bodyPr>
              <a:lstStyle/>
              <a:p>
                <a:pPr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/>
                  <a:t>Unified fonts make reading more fluent.</a:t>
                </a:r>
              </a:p>
              <a:p>
                <a:pPr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/>
                  <a:t>Theme color makes PPT more convenient to change.</a:t>
                </a:r>
              </a:p>
              <a:p>
                <a:pPr>
                  <a:lnSpc>
                    <a:spcPct val="150000"/>
                  </a:lnSpc>
                  <a:spcBef>
                    <a:spcPct val="0"/>
                  </a:spcBef>
                </a:pPr>
                <a:r>
                  <a:rPr lang="en-US" altLang="zh-CN" sz="1100" dirty="0"/>
                  <a:t>Adjust the spacing to adapt to Chinese typesetting, use the reference line in PPT.</a:t>
                </a:r>
              </a:p>
            </p:txBody>
          </p:sp>
          <p:sp>
            <p:nvSpPr>
              <p:cNvPr id="12" name="íšľídê">
                <a:extLst>
                  <a:ext uri="{FF2B5EF4-FFF2-40B4-BE49-F238E27FC236}">
                    <a16:creationId xmlns:a16="http://schemas.microsoft.com/office/drawing/2014/main" id="{A4BECB82-BE9A-46DC-B97B-6BD32C7F5466}"/>
                  </a:ext>
                </a:extLst>
              </p:cNvPr>
              <p:cNvSpPr txBox="1"/>
              <p:nvPr/>
            </p:nvSpPr>
            <p:spPr bwMode="auto">
              <a:xfrm>
                <a:off x="687278" y="2398652"/>
                <a:ext cx="3524773" cy="441805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90000" tIns="46800" rIns="90000" bIns="46800">
                <a:normAutofit lnSpcReduction="10000"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tx1"/>
                    </a:solidFill>
                  </a:defRPr>
                </a:lvl9pPr>
              </a:lstStyle>
              <a:p>
                <a:pPr eaLnBrk="1" hangingPunct="1">
                  <a:lnSpc>
                    <a:spcPct val="100000"/>
                  </a:lnSpc>
                  <a:spcBef>
                    <a:spcPct val="0"/>
                  </a:spcBef>
                </a:pPr>
                <a:r>
                  <a:rPr lang="en-US" altLang="zh-CN" sz="2400" b="1" dirty="0"/>
                  <a:t>Text here</a:t>
                </a:r>
              </a:p>
            </p:txBody>
          </p:sp>
        </p:grp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A150D7B7-2CE1-4C56-896A-8B9F8D2AE114}"/>
                </a:ext>
              </a:extLst>
            </p:cNvPr>
            <p:cNvCxnSpPr>
              <a:cxnSpLocks/>
            </p:cNvCxnSpPr>
            <p:nvPr/>
          </p:nvCxnSpPr>
          <p:spPr>
            <a:xfrm>
              <a:off x="669925" y="2861711"/>
              <a:ext cx="5336075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ïSliḋe">
              <a:extLst>
                <a:ext uri="{FF2B5EF4-FFF2-40B4-BE49-F238E27FC236}">
                  <a16:creationId xmlns:a16="http://schemas.microsoft.com/office/drawing/2014/main" id="{218B372A-F407-427A-84A6-867D34FE21DF}"/>
                </a:ext>
              </a:extLst>
            </p:cNvPr>
            <p:cNvSpPr/>
            <p:nvPr/>
          </p:nvSpPr>
          <p:spPr bwMode="auto">
            <a:xfrm>
              <a:off x="1797867" y="3820559"/>
              <a:ext cx="4093264" cy="57203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0000" tIns="46800" rIns="90000" bIns="46800" anchor="t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marL="171450" indent="-171450">
                <a:lnSpc>
                  <a:spcPct val="15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Supporting text here. </a:t>
              </a:r>
            </a:p>
            <a:p>
              <a:pPr marL="171450" indent="-171450">
                <a:lnSpc>
                  <a:spcPct val="150000"/>
                </a:lnSpc>
                <a:spcBef>
                  <a:spcPct val="0"/>
                </a:spcBef>
                <a:buFont typeface="Arial" panose="020B0604020202020204" pitchFamily="34" charset="0"/>
                <a:buChar char="•"/>
              </a:pPr>
              <a:r>
                <a:rPr lang="en-US" altLang="zh-CN" sz="1100" dirty="0"/>
                <a:t>When you copy &amp; paste, choose "keep text only" option.</a:t>
              </a:r>
              <a:endParaRPr lang="zh-CN" altLang="en-US" sz="1100" dirty="0"/>
            </a:p>
          </p:txBody>
        </p:sp>
        <p:sp>
          <p:nvSpPr>
            <p:cNvPr id="8" name="is1iḍê">
              <a:extLst>
                <a:ext uri="{FF2B5EF4-FFF2-40B4-BE49-F238E27FC236}">
                  <a16:creationId xmlns:a16="http://schemas.microsoft.com/office/drawing/2014/main" id="{E81F06FB-4BC5-4A76-852C-2CC2935CC71B}"/>
                </a:ext>
              </a:extLst>
            </p:cNvPr>
            <p:cNvSpPr txBox="1"/>
            <p:nvPr/>
          </p:nvSpPr>
          <p:spPr bwMode="auto">
            <a:xfrm>
              <a:off x="1797867" y="3429000"/>
              <a:ext cx="4093264" cy="39155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90000" tIns="46800" rIns="90000" bIns="46800" anchor="b" anchorCtr="0">
              <a:normAutofit/>
            </a:bodyPr>
            <a:lstStyle>
              <a:defPPr>
                <a:defRPr lang="zh-CN"/>
              </a:defPPr>
              <a:lvl1pPr marL="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1pPr>
              <a:lvl2pPr marL="45718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2pPr>
              <a:lvl3pPr marL="914377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3pPr>
              <a:lvl4pPr marL="1371566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4pPr>
              <a:lvl5pPr marL="1828754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5pPr>
              <a:lvl6pPr marL="2285943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6pPr>
              <a:lvl7pPr marL="2743131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7pPr>
              <a:lvl8pPr marL="3200320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8pPr>
              <a:lvl9pPr marL="3657509" algn="l" defTabSz="914377" rtl="0" eaLnBrk="1" latinLnBrk="0" hangingPunct="1">
                <a:defRPr sz="1800" kern="12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Tx/>
                <a:buNone/>
              </a:pPr>
              <a:r>
                <a:rPr lang="en-US" altLang="zh-CN" sz="1800" b="1" dirty="0"/>
                <a:t>Text here</a:t>
              </a:r>
            </a:p>
          </p:txBody>
        </p:sp>
        <p:sp>
          <p:nvSpPr>
            <p:cNvPr id="9" name="ïṣļîďè">
              <a:extLst>
                <a:ext uri="{FF2B5EF4-FFF2-40B4-BE49-F238E27FC236}">
                  <a16:creationId xmlns:a16="http://schemas.microsoft.com/office/drawing/2014/main" id="{A470C63A-CC62-4E5D-BF54-6D9A187D837C}"/>
                </a:ext>
              </a:extLst>
            </p:cNvPr>
            <p:cNvSpPr/>
            <p:nvPr/>
          </p:nvSpPr>
          <p:spPr bwMode="auto">
            <a:xfrm>
              <a:off x="668200" y="3366077"/>
              <a:ext cx="1024443" cy="1026520"/>
            </a:xfrm>
            <a:prstGeom prst="ellipse">
              <a:avLst/>
            </a:prstGeom>
            <a:solidFill>
              <a:srgbClr val="0E419C"/>
            </a:solidFill>
            <a:ln w="57150">
              <a:noFill/>
              <a:round/>
              <a:headEnd/>
              <a:tailEnd/>
            </a:ln>
          </p:spPr>
          <p:txBody>
            <a:bodyPr/>
            <a:lstStyle>
              <a:lvl1pPr eaLnBrk="0" hangingPunct="0">
                <a:spcBef>
                  <a:spcPct val="20000"/>
                </a:spcBef>
                <a:buChar char="•"/>
                <a:defRPr sz="2000">
                  <a:solidFill>
                    <a:schemeClr val="accent1"/>
                  </a:solidFill>
                </a:defRPr>
              </a:lvl1pPr>
              <a:lvl2pPr marL="742950" indent="-285750" eaLnBrk="0" hangingPunct="0">
                <a:spcBef>
                  <a:spcPct val="20000"/>
                </a:spcBef>
                <a:buChar char="–"/>
                <a:defRPr sz="2000">
                  <a:solidFill>
                    <a:schemeClr val="accent1"/>
                  </a:solidFill>
                </a:defRPr>
              </a:lvl2pPr>
              <a:lvl3pPr marL="1143000" indent="-228600" eaLnBrk="0" hangingPunct="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</a:defRPr>
              </a:lvl3pPr>
              <a:lvl4pPr marL="1600200" indent="-228600" eaLnBrk="0" hangingPunct="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</a:defRPr>
              </a:lvl4pPr>
              <a:lvl5pPr marL="2057400" indent="-228600" eaLnBrk="0" hangingPunct="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zh-CN" altLang="en-US" sz="1700">
                <a:solidFill>
                  <a:schemeClr val="tx1"/>
                </a:solidFill>
              </a:endParaRPr>
            </a:p>
          </p:txBody>
        </p:sp>
        <p:sp>
          <p:nvSpPr>
            <p:cNvPr id="10" name="iślîḓé">
              <a:extLst>
                <a:ext uri="{FF2B5EF4-FFF2-40B4-BE49-F238E27FC236}">
                  <a16:creationId xmlns:a16="http://schemas.microsoft.com/office/drawing/2014/main" id="{B12C2E05-88C1-418F-BBED-F41AED5009EC}"/>
                </a:ext>
              </a:extLst>
            </p:cNvPr>
            <p:cNvSpPr/>
            <p:nvPr/>
          </p:nvSpPr>
          <p:spPr bwMode="auto">
            <a:xfrm>
              <a:off x="875579" y="3580099"/>
              <a:ext cx="609685" cy="598476"/>
            </a:xfrm>
            <a:custGeom>
              <a:avLst/>
              <a:gdLst>
                <a:gd name="connsiteX0" fmla="*/ 170608 w 607804"/>
                <a:gd name="connsiteY0" fmla="*/ 262009 h 596630"/>
                <a:gd name="connsiteX1" fmla="*/ 260792 w 607804"/>
                <a:gd name="connsiteY1" fmla="*/ 427304 h 596630"/>
                <a:gd name="connsiteX2" fmla="*/ 303865 w 607804"/>
                <a:gd name="connsiteY2" fmla="*/ 451493 h 596630"/>
                <a:gd name="connsiteX3" fmla="*/ 346938 w 607804"/>
                <a:gd name="connsiteY3" fmla="*/ 427304 h 596630"/>
                <a:gd name="connsiteX4" fmla="*/ 408855 w 607804"/>
                <a:gd name="connsiteY4" fmla="*/ 319795 h 596630"/>
                <a:gd name="connsiteX5" fmla="*/ 519229 w 607804"/>
                <a:gd name="connsiteY5" fmla="*/ 298293 h 596630"/>
                <a:gd name="connsiteX6" fmla="*/ 552880 w 607804"/>
                <a:gd name="connsiteY6" fmla="*/ 319795 h 596630"/>
                <a:gd name="connsiteX7" fmla="*/ 606721 w 607804"/>
                <a:gd name="connsiteY7" fmla="*/ 538844 h 596630"/>
                <a:gd name="connsiteX8" fmla="*/ 602683 w 607804"/>
                <a:gd name="connsiteY8" fmla="*/ 563034 h 596630"/>
                <a:gd name="connsiteX9" fmla="*/ 582493 w 607804"/>
                <a:gd name="connsiteY9" fmla="*/ 575128 h 596630"/>
                <a:gd name="connsiteX10" fmla="*/ 414239 w 607804"/>
                <a:gd name="connsiteY10" fmla="*/ 596630 h 596630"/>
                <a:gd name="connsiteX11" fmla="*/ 400779 w 607804"/>
                <a:gd name="connsiteY11" fmla="*/ 595286 h 596630"/>
                <a:gd name="connsiteX12" fmla="*/ 205605 w 607804"/>
                <a:gd name="connsiteY12" fmla="*/ 532125 h 596630"/>
                <a:gd name="connsiteX13" fmla="*/ 189453 w 607804"/>
                <a:gd name="connsiteY13" fmla="*/ 532125 h 596630"/>
                <a:gd name="connsiteX14" fmla="*/ 37352 w 607804"/>
                <a:gd name="connsiteY14" fmla="*/ 572441 h 596630"/>
                <a:gd name="connsiteX15" fmla="*/ 9085 w 607804"/>
                <a:gd name="connsiteY15" fmla="*/ 565721 h 596630"/>
                <a:gd name="connsiteX16" fmla="*/ 1009 w 607804"/>
                <a:gd name="connsiteY16" fmla="*/ 537500 h 596630"/>
                <a:gd name="connsiteX17" fmla="*/ 54850 w 607804"/>
                <a:gd name="connsiteY17" fmla="*/ 321139 h 596630"/>
                <a:gd name="connsiteX18" fmla="*/ 72348 w 607804"/>
                <a:gd name="connsiteY18" fmla="*/ 300981 h 596630"/>
                <a:gd name="connsiteX19" fmla="*/ 302554 w 607804"/>
                <a:gd name="connsiteY19" fmla="*/ 68530 h 596630"/>
                <a:gd name="connsiteX20" fmla="*/ 237945 w 607804"/>
                <a:gd name="connsiteY20" fmla="*/ 133029 h 596630"/>
                <a:gd name="connsiteX21" fmla="*/ 302554 w 607804"/>
                <a:gd name="connsiteY21" fmla="*/ 197528 h 596630"/>
                <a:gd name="connsiteX22" fmla="*/ 367164 w 607804"/>
                <a:gd name="connsiteY22" fmla="*/ 133029 h 596630"/>
                <a:gd name="connsiteX23" fmla="*/ 302554 w 607804"/>
                <a:gd name="connsiteY23" fmla="*/ 68530 h 596630"/>
                <a:gd name="connsiteX24" fmla="*/ 303901 w 607804"/>
                <a:gd name="connsiteY24" fmla="*/ 0 h 596630"/>
                <a:gd name="connsiteX25" fmla="*/ 438504 w 607804"/>
                <a:gd name="connsiteY25" fmla="*/ 134373 h 596630"/>
                <a:gd name="connsiteX26" fmla="*/ 313323 w 607804"/>
                <a:gd name="connsiteY26" fmla="*/ 407150 h 596630"/>
                <a:gd name="connsiteX27" fmla="*/ 303901 w 607804"/>
                <a:gd name="connsiteY27" fmla="*/ 412525 h 596630"/>
                <a:gd name="connsiteX28" fmla="*/ 294478 w 607804"/>
                <a:gd name="connsiteY28" fmla="*/ 407150 h 596630"/>
                <a:gd name="connsiteX29" fmla="*/ 169297 w 607804"/>
                <a:gd name="connsiteY29" fmla="*/ 134373 h 596630"/>
                <a:gd name="connsiteX30" fmla="*/ 303901 w 607804"/>
                <a:gd name="connsiteY30" fmla="*/ 0 h 59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07804" h="596630">
                  <a:moveTo>
                    <a:pt x="170608" y="262009"/>
                  </a:moveTo>
                  <a:cubicBezTo>
                    <a:pt x="196183" y="317107"/>
                    <a:pt x="229834" y="376237"/>
                    <a:pt x="260792" y="427304"/>
                  </a:cubicBezTo>
                  <a:cubicBezTo>
                    <a:pt x="270214" y="442086"/>
                    <a:pt x="286367" y="451493"/>
                    <a:pt x="303865" y="451493"/>
                  </a:cubicBezTo>
                  <a:cubicBezTo>
                    <a:pt x="321363" y="451493"/>
                    <a:pt x="337516" y="442086"/>
                    <a:pt x="346938" y="427304"/>
                  </a:cubicBezTo>
                  <a:cubicBezTo>
                    <a:pt x="367128" y="393707"/>
                    <a:pt x="388665" y="357423"/>
                    <a:pt x="408855" y="319795"/>
                  </a:cubicBezTo>
                  <a:cubicBezTo>
                    <a:pt x="411547" y="319795"/>
                    <a:pt x="519229" y="298293"/>
                    <a:pt x="519229" y="298293"/>
                  </a:cubicBezTo>
                  <a:cubicBezTo>
                    <a:pt x="534036" y="295605"/>
                    <a:pt x="548842" y="305013"/>
                    <a:pt x="552880" y="319795"/>
                  </a:cubicBezTo>
                  <a:lnTo>
                    <a:pt x="606721" y="538844"/>
                  </a:lnTo>
                  <a:cubicBezTo>
                    <a:pt x="609413" y="546907"/>
                    <a:pt x="606721" y="556314"/>
                    <a:pt x="602683" y="563034"/>
                  </a:cubicBezTo>
                  <a:cubicBezTo>
                    <a:pt x="598645" y="569753"/>
                    <a:pt x="590569" y="573784"/>
                    <a:pt x="582493" y="575128"/>
                  </a:cubicBezTo>
                  <a:lnTo>
                    <a:pt x="414239" y="596630"/>
                  </a:lnTo>
                  <a:cubicBezTo>
                    <a:pt x="408855" y="596630"/>
                    <a:pt x="404817" y="596630"/>
                    <a:pt x="400779" y="595286"/>
                  </a:cubicBezTo>
                  <a:lnTo>
                    <a:pt x="205605" y="532125"/>
                  </a:lnTo>
                  <a:cubicBezTo>
                    <a:pt x="200221" y="530781"/>
                    <a:pt x="194837" y="530781"/>
                    <a:pt x="189453" y="532125"/>
                  </a:cubicBezTo>
                  <a:lnTo>
                    <a:pt x="37352" y="572441"/>
                  </a:lnTo>
                  <a:cubicBezTo>
                    <a:pt x="26584" y="575128"/>
                    <a:pt x="15815" y="572441"/>
                    <a:pt x="9085" y="565721"/>
                  </a:cubicBezTo>
                  <a:cubicBezTo>
                    <a:pt x="1009" y="557658"/>
                    <a:pt x="-1683" y="546907"/>
                    <a:pt x="1009" y="537500"/>
                  </a:cubicBezTo>
                  <a:lnTo>
                    <a:pt x="54850" y="321139"/>
                  </a:lnTo>
                  <a:cubicBezTo>
                    <a:pt x="57542" y="311732"/>
                    <a:pt x="64272" y="305013"/>
                    <a:pt x="72348" y="300981"/>
                  </a:cubicBezTo>
                  <a:close/>
                  <a:moveTo>
                    <a:pt x="302554" y="68530"/>
                  </a:moveTo>
                  <a:cubicBezTo>
                    <a:pt x="266212" y="68530"/>
                    <a:pt x="237945" y="98092"/>
                    <a:pt x="237945" y="133029"/>
                  </a:cubicBezTo>
                  <a:cubicBezTo>
                    <a:pt x="237945" y="169310"/>
                    <a:pt x="266212" y="197528"/>
                    <a:pt x="302554" y="197528"/>
                  </a:cubicBezTo>
                  <a:cubicBezTo>
                    <a:pt x="338897" y="197528"/>
                    <a:pt x="367164" y="167966"/>
                    <a:pt x="367164" y="133029"/>
                  </a:cubicBezTo>
                  <a:cubicBezTo>
                    <a:pt x="367164" y="96749"/>
                    <a:pt x="337551" y="68530"/>
                    <a:pt x="302554" y="68530"/>
                  </a:cubicBezTo>
                  <a:close/>
                  <a:moveTo>
                    <a:pt x="303901" y="0"/>
                  </a:moveTo>
                  <a:cubicBezTo>
                    <a:pt x="377932" y="0"/>
                    <a:pt x="438504" y="60468"/>
                    <a:pt x="438504" y="134373"/>
                  </a:cubicBezTo>
                  <a:cubicBezTo>
                    <a:pt x="438504" y="196185"/>
                    <a:pt x="344282" y="357432"/>
                    <a:pt x="313323" y="407150"/>
                  </a:cubicBezTo>
                  <a:cubicBezTo>
                    <a:pt x="310631" y="409838"/>
                    <a:pt x="307939" y="412525"/>
                    <a:pt x="303901" y="412525"/>
                  </a:cubicBezTo>
                  <a:cubicBezTo>
                    <a:pt x="301208" y="412525"/>
                    <a:pt x="297170" y="409838"/>
                    <a:pt x="294478" y="407150"/>
                  </a:cubicBezTo>
                  <a:cubicBezTo>
                    <a:pt x="263519" y="357432"/>
                    <a:pt x="169297" y="196185"/>
                    <a:pt x="169297" y="134373"/>
                  </a:cubicBezTo>
                  <a:cubicBezTo>
                    <a:pt x="169297" y="60468"/>
                    <a:pt x="229869" y="0"/>
                    <a:pt x="30390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104" name="组合 103">
            <a:extLst>
              <a:ext uri="{FF2B5EF4-FFF2-40B4-BE49-F238E27FC236}">
                <a16:creationId xmlns:a16="http://schemas.microsoft.com/office/drawing/2014/main" id="{51D7FCE4-A16E-437B-9788-7F68F9306A42}"/>
              </a:ext>
            </a:extLst>
          </p:cNvPr>
          <p:cNvGrpSpPr/>
          <p:nvPr/>
        </p:nvGrpSpPr>
        <p:grpSpPr>
          <a:xfrm>
            <a:off x="0" y="147919"/>
            <a:ext cx="10188388" cy="733347"/>
            <a:chOff x="1026459" y="557573"/>
            <a:chExt cx="10188388" cy="733347"/>
          </a:xfrm>
        </p:grpSpPr>
        <p:sp>
          <p:nvSpPr>
            <p:cNvPr id="105" name="矩形 104">
              <a:extLst>
                <a:ext uri="{FF2B5EF4-FFF2-40B4-BE49-F238E27FC236}">
                  <a16:creationId xmlns:a16="http://schemas.microsoft.com/office/drawing/2014/main" id="{BEAC7F58-CDC0-436C-952A-9E9D1987F876}"/>
                </a:ext>
              </a:extLst>
            </p:cNvPr>
            <p:cNvSpPr/>
            <p:nvPr/>
          </p:nvSpPr>
          <p:spPr>
            <a:xfrm>
              <a:off x="1026459" y="557573"/>
              <a:ext cx="10188388" cy="733346"/>
            </a:xfrm>
            <a:prstGeom prst="rect">
              <a:avLst/>
            </a:prstGeom>
            <a:solidFill>
              <a:srgbClr val="0E4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06" name="图片 105" descr="图片包含 户外, 标牌&#10;&#10;已生成极高可信度的说明">
              <a:extLst>
                <a:ext uri="{FF2B5EF4-FFF2-40B4-BE49-F238E27FC236}">
                  <a16:creationId xmlns:a16="http://schemas.microsoft.com/office/drawing/2014/main" id="{1B9667F0-F8C0-4F7D-92E7-64261E2A2B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855" t="15329" b="5033"/>
            <a:stretch/>
          </p:blipFill>
          <p:spPr>
            <a:xfrm>
              <a:off x="1026459" y="557574"/>
              <a:ext cx="748553" cy="73334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03324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户外, 建筑物, 围栏, 砖形&#10;&#10;已生成极高可信度的说明">
            <a:extLst>
              <a:ext uri="{FF2B5EF4-FFF2-40B4-BE49-F238E27FC236}">
                <a16:creationId xmlns:a16="http://schemas.microsoft.com/office/drawing/2014/main" id="{AF9CFBCA-4180-4032-9B9B-58C7466E9F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282" b="16461"/>
          <a:stretch/>
        </p:blipFill>
        <p:spPr>
          <a:xfrm>
            <a:off x="0" y="-1"/>
            <a:ext cx="12192000" cy="6271867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129C6537-8974-402F-95E8-6D8AC16E187F}"/>
              </a:ext>
            </a:extLst>
          </p:cNvPr>
          <p:cNvSpPr/>
          <p:nvPr/>
        </p:nvSpPr>
        <p:spPr>
          <a:xfrm>
            <a:off x="0" y="4437529"/>
            <a:ext cx="12192000" cy="2420471"/>
          </a:xfrm>
          <a:prstGeom prst="rect">
            <a:avLst/>
          </a:prstGeom>
          <a:solidFill>
            <a:srgbClr val="0E419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341CA6A-6C26-4353-8984-22E9FE970A4B}"/>
              </a:ext>
            </a:extLst>
          </p:cNvPr>
          <p:cNvSpPr/>
          <p:nvPr/>
        </p:nvSpPr>
        <p:spPr>
          <a:xfrm>
            <a:off x="322729" y="3294529"/>
            <a:ext cx="3025589" cy="2003612"/>
          </a:xfrm>
          <a:prstGeom prst="rect">
            <a:avLst/>
          </a:prstGeom>
          <a:solidFill>
            <a:schemeClr val="bg1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altLang="zh-CN" sz="11500" i="1" spc="600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03</a:t>
            </a:r>
            <a:endParaRPr lang="zh-CN" altLang="en-US" sz="11500" i="1" spc="600" dirty="0">
              <a:latin typeface="Adobe Gothic Std B" panose="020B0800000000000000" pitchFamily="34" charset="-128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36A478-9F86-472C-A1E8-10880EBDED0B}"/>
              </a:ext>
            </a:extLst>
          </p:cNvPr>
          <p:cNvSpPr txBox="1"/>
          <p:nvPr/>
        </p:nvSpPr>
        <p:spPr>
          <a:xfrm>
            <a:off x="322729" y="5469108"/>
            <a:ext cx="83471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Supporting text here.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When you copy &amp; paste, choose "keep text only" option.</a:t>
            </a:r>
            <a:endParaRPr lang="zh-CN" altLang="en-US" sz="2400" dirty="0">
              <a:solidFill>
                <a:schemeClr val="bg1"/>
              </a:solidFill>
            </a:endParaRPr>
          </a:p>
          <a:p>
            <a:endParaRPr lang="zh-CN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43167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>
            <a:extLst>
              <a:ext uri="{FF2B5EF4-FFF2-40B4-BE49-F238E27FC236}">
                <a16:creationId xmlns:a16="http://schemas.microsoft.com/office/drawing/2014/main" id="{A94A23F4-20FE-4B07-8207-0933AC7DA62A}"/>
              </a:ext>
            </a:extLst>
          </p:cNvPr>
          <p:cNvGrpSpPr/>
          <p:nvPr/>
        </p:nvGrpSpPr>
        <p:grpSpPr>
          <a:xfrm>
            <a:off x="670716" y="1478709"/>
            <a:ext cx="10850567" cy="4714119"/>
            <a:chOff x="669921" y="1144880"/>
            <a:chExt cx="10850567" cy="4714119"/>
          </a:xfrm>
        </p:grpSpPr>
        <p:pic>
          <p:nvPicPr>
            <p:cNvPr id="20" name="图片 19" descr="图片包含 树, 户外, 天空, 草&#10;&#10;已生成极高可信度的说明">
              <a:extLst>
                <a:ext uri="{FF2B5EF4-FFF2-40B4-BE49-F238E27FC236}">
                  <a16:creationId xmlns:a16="http://schemas.microsoft.com/office/drawing/2014/main" id="{4F06F0B9-F1A1-4241-99BF-1685F422450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5547"/>
            <a:stretch/>
          </p:blipFill>
          <p:spPr>
            <a:xfrm>
              <a:off x="669921" y="1144880"/>
              <a:ext cx="6046550" cy="4568235"/>
            </a:xfrm>
            <a:prstGeom prst="rect">
              <a:avLst/>
            </a:prstGeom>
          </p:spPr>
        </p:pic>
        <p:grpSp>
          <p:nvGrpSpPr>
            <p:cNvPr id="2" name="0e458ad7-88e0-4ba2-b9b4-1dceb65f7bb0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  <a:extLst>
                <a:ext uri="{FF2B5EF4-FFF2-40B4-BE49-F238E27FC236}">
                  <a16:creationId xmlns:a16="http://schemas.microsoft.com/office/drawing/2014/main" id="{5C7A03DD-8146-4005-B487-FC024D890C6D}"/>
                </a:ext>
              </a:extLst>
            </p:cNvPr>
            <p:cNvGrpSpPr>
              <a:grpSpLocks noChangeAspect="1"/>
            </p:cNvGrpSpPr>
            <p:nvPr>
              <p:custDataLst>
                <p:tags r:id="rId1"/>
              </p:custDataLst>
            </p:nvPr>
          </p:nvGrpSpPr>
          <p:grpSpPr>
            <a:xfrm>
              <a:off x="669921" y="1144881"/>
              <a:ext cx="10850567" cy="4714118"/>
              <a:chOff x="669921" y="1144881"/>
              <a:chExt cx="10850567" cy="4714118"/>
            </a:xfrm>
          </p:grpSpPr>
          <p:sp>
            <p:nvSpPr>
              <p:cNvPr id="4" name="iṩ1iḋé">
                <a:extLst>
                  <a:ext uri="{FF2B5EF4-FFF2-40B4-BE49-F238E27FC236}">
                    <a16:creationId xmlns:a16="http://schemas.microsoft.com/office/drawing/2014/main" id="{E6872EBF-3C16-4A60-AA31-81AAEFD19E17}"/>
                  </a:ext>
                </a:extLst>
              </p:cNvPr>
              <p:cNvSpPr/>
              <p:nvPr/>
            </p:nvSpPr>
            <p:spPr>
              <a:xfrm flipH="1">
                <a:off x="669921" y="1144881"/>
                <a:ext cx="6046553" cy="1429119"/>
              </a:xfrm>
              <a:prstGeom prst="roundRect">
                <a:avLst>
                  <a:gd name="adj" fmla="val 0"/>
                </a:avLst>
              </a:prstGeom>
              <a:solidFill>
                <a:schemeClr val="tx1">
                  <a:alpha val="80000"/>
                </a:schemeClr>
              </a:solidFill>
              <a:ln w="1905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5" name="îṣlîḑe">
                <a:extLst>
                  <a:ext uri="{FF2B5EF4-FFF2-40B4-BE49-F238E27FC236}">
                    <a16:creationId xmlns:a16="http://schemas.microsoft.com/office/drawing/2014/main" id="{F751E8B9-E603-465E-9F09-4B5DCFBE53ED}"/>
                  </a:ext>
                </a:extLst>
              </p:cNvPr>
              <p:cNvSpPr txBox="1"/>
              <p:nvPr/>
            </p:nvSpPr>
            <p:spPr>
              <a:xfrm>
                <a:off x="669926" y="1144881"/>
                <a:ext cx="6046550" cy="1429119"/>
              </a:xfrm>
              <a:prstGeom prst="rect">
                <a:avLst/>
              </a:prstGeom>
              <a:noFill/>
            </p:spPr>
            <p:txBody>
              <a:bodyPr wrap="square" lIns="90000" tIns="46800" rIns="90000" bIns="46800" rtlCol="0" anchor="ctr">
                <a:norm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sz="1200" dirty="0">
                    <a:solidFill>
                      <a:schemeClr val="bg1"/>
                    </a:solidFill>
                  </a:rPr>
                  <a:t>Unified fonts make reading more fluent.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zh-CN" sz="1600" b="1" dirty="0">
                    <a:solidFill>
                      <a:schemeClr val="bg1"/>
                    </a:solidFill>
                  </a:rPr>
                  <a:t>Theme color makes PPT more convenient to change.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zh-CN" sz="1200" dirty="0">
                    <a:solidFill>
                      <a:schemeClr val="bg1"/>
                    </a:solidFill>
                  </a:rPr>
                  <a:t>Adjust the spacing to adapt to Chinese typesetting, use the reference line in PPT.</a:t>
                </a:r>
                <a:endParaRPr lang="en-US" altLang="zh-CN" sz="1400" b="1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6" name="isḷîḍè">
                <a:extLst>
                  <a:ext uri="{FF2B5EF4-FFF2-40B4-BE49-F238E27FC236}">
                    <a16:creationId xmlns:a16="http://schemas.microsoft.com/office/drawing/2014/main" id="{0CDEF543-E0B4-444E-A43D-6011D789290F}"/>
                  </a:ext>
                </a:extLst>
              </p:cNvPr>
              <p:cNvGrpSpPr/>
              <p:nvPr/>
            </p:nvGrpSpPr>
            <p:grpSpPr>
              <a:xfrm>
                <a:off x="6378975" y="2881881"/>
                <a:ext cx="675000" cy="675005"/>
                <a:chOff x="7209746" y="4153276"/>
                <a:chExt cx="675000" cy="675005"/>
              </a:xfrm>
            </p:grpSpPr>
            <p:sp>
              <p:nvSpPr>
                <p:cNvPr id="17" name="îṣľîḍé">
                  <a:extLst>
                    <a:ext uri="{FF2B5EF4-FFF2-40B4-BE49-F238E27FC236}">
                      <a16:creationId xmlns:a16="http://schemas.microsoft.com/office/drawing/2014/main" id="{680347D4-32C4-4157-B5A1-E6D70ED6800E}"/>
                    </a:ext>
                  </a:extLst>
                </p:cNvPr>
                <p:cNvSpPr/>
                <p:nvPr/>
              </p:nvSpPr>
              <p:spPr>
                <a:xfrm>
                  <a:off x="7209746" y="4153276"/>
                  <a:ext cx="675000" cy="675005"/>
                </a:xfrm>
                <a:prstGeom prst="ellipse">
                  <a:avLst/>
                </a:prstGeom>
                <a:solidFill>
                  <a:srgbClr val="0E419C"/>
                </a:solidFill>
                <a:ln w="381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 algn="ctr"/>
                  <a:endParaRPr lang="zh-CN" altLang="en-US" dirty="0"/>
                </a:p>
              </p:txBody>
            </p:sp>
            <p:sp>
              <p:nvSpPr>
                <p:cNvPr id="18" name="iS1íḑè">
                  <a:extLst>
                    <a:ext uri="{FF2B5EF4-FFF2-40B4-BE49-F238E27FC236}">
                      <a16:creationId xmlns:a16="http://schemas.microsoft.com/office/drawing/2014/main" id="{F6D9A113-C4A0-4E05-A1CC-06B73AB0F910}"/>
                    </a:ext>
                  </a:extLst>
                </p:cNvPr>
                <p:cNvSpPr/>
                <p:nvPr/>
              </p:nvSpPr>
              <p:spPr bwMode="auto">
                <a:xfrm>
                  <a:off x="7375153" y="4322040"/>
                  <a:ext cx="344185" cy="337474"/>
                </a:xfrm>
                <a:custGeom>
                  <a:avLst/>
                  <a:gdLst>
                    <a:gd name="T0" fmla="*/ 1312 w 1990"/>
                    <a:gd name="T1" fmla="*/ 1552 h 1954"/>
                    <a:gd name="T2" fmla="*/ 291 w 1990"/>
                    <a:gd name="T3" fmla="*/ 1746 h 1954"/>
                    <a:gd name="T4" fmla="*/ 0 w 1990"/>
                    <a:gd name="T5" fmla="*/ 540 h 1954"/>
                    <a:gd name="T6" fmla="*/ 515 w 1990"/>
                    <a:gd name="T7" fmla="*/ 249 h 1954"/>
                    <a:gd name="T8" fmla="*/ 1205 w 1990"/>
                    <a:gd name="T9" fmla="*/ 0 h 1954"/>
                    <a:gd name="T10" fmla="*/ 1496 w 1990"/>
                    <a:gd name="T11" fmla="*/ 489 h 1954"/>
                    <a:gd name="T12" fmla="*/ 1413 w 1990"/>
                    <a:gd name="T13" fmla="*/ 291 h 1954"/>
                    <a:gd name="T14" fmla="*/ 802 w 1990"/>
                    <a:gd name="T15" fmla="*/ 83 h 1954"/>
                    <a:gd name="T16" fmla="*/ 1039 w 1990"/>
                    <a:gd name="T17" fmla="*/ 249 h 1954"/>
                    <a:gd name="T18" fmla="*/ 1243 w 1990"/>
                    <a:gd name="T19" fmla="*/ 499 h 1954"/>
                    <a:gd name="T20" fmla="*/ 291 w 1990"/>
                    <a:gd name="T21" fmla="*/ 333 h 1954"/>
                    <a:gd name="T22" fmla="*/ 83 w 1990"/>
                    <a:gd name="T23" fmla="*/ 1455 h 1954"/>
                    <a:gd name="T24" fmla="*/ 1039 w 1990"/>
                    <a:gd name="T25" fmla="*/ 1663 h 1954"/>
                    <a:gd name="T26" fmla="*/ 1641 w 1990"/>
                    <a:gd name="T27" fmla="*/ 1453 h 1954"/>
                    <a:gd name="T28" fmla="*/ 1138 w 1990"/>
                    <a:gd name="T29" fmla="*/ 583 h 1954"/>
                    <a:gd name="T30" fmla="*/ 1641 w 1990"/>
                    <a:gd name="T31" fmla="*/ 1453 h 1954"/>
                    <a:gd name="T32" fmla="*/ 1752 w 1990"/>
                    <a:gd name="T33" fmla="*/ 809 h 1954"/>
                    <a:gd name="T34" fmla="*/ 1026 w 1990"/>
                    <a:gd name="T35" fmla="*/ 1228 h 1954"/>
                    <a:gd name="T36" fmla="*/ 1767 w 1990"/>
                    <a:gd name="T37" fmla="*/ 1422 h 1954"/>
                    <a:gd name="T38" fmla="*/ 1717 w 1990"/>
                    <a:gd name="T39" fmla="*/ 1835 h 1954"/>
                    <a:gd name="T40" fmla="*/ 1767 w 1990"/>
                    <a:gd name="T41" fmla="*/ 1422 h 1954"/>
                    <a:gd name="T42" fmla="*/ 1739 w 1990"/>
                    <a:gd name="T43" fmla="*/ 1874 h 1954"/>
                    <a:gd name="T44" fmla="*/ 1956 w 1990"/>
                    <a:gd name="T45" fmla="*/ 1749 h 1954"/>
                    <a:gd name="T46" fmla="*/ 249 w 1990"/>
                    <a:gd name="T47" fmla="*/ 551 h 1954"/>
                    <a:gd name="T48" fmla="*/ 803 w 1990"/>
                    <a:gd name="T49" fmla="*/ 613 h 1954"/>
                    <a:gd name="T50" fmla="*/ 675 w 1990"/>
                    <a:gd name="T51" fmla="*/ 828 h 1954"/>
                    <a:gd name="T52" fmla="*/ 249 w 1990"/>
                    <a:gd name="T53" fmla="*/ 890 h 1954"/>
                    <a:gd name="T54" fmla="*/ 675 w 1990"/>
                    <a:gd name="T55" fmla="*/ 828 h 1954"/>
                    <a:gd name="T56" fmla="*/ 675 w 1990"/>
                    <a:gd name="T57" fmla="*/ 1167 h 1954"/>
                    <a:gd name="T58" fmla="*/ 249 w 1990"/>
                    <a:gd name="T59" fmla="*/ 1105 h 1954"/>
                    <a:gd name="T60" fmla="*/ 249 w 1990"/>
                    <a:gd name="T61" fmla="*/ 1444 h 1954"/>
                    <a:gd name="T62" fmla="*/ 803 w 1990"/>
                    <a:gd name="T63" fmla="*/ 1382 h 1954"/>
                    <a:gd name="T64" fmla="*/ 249 w 1990"/>
                    <a:gd name="T65" fmla="*/ 1444 h 1954"/>
                    <a:gd name="T66" fmla="*/ 1179 w 1990"/>
                    <a:gd name="T67" fmla="*/ 961 h 1954"/>
                    <a:gd name="T68" fmla="*/ 1300 w 1990"/>
                    <a:gd name="T69" fmla="*/ 1219 h 1954"/>
                    <a:gd name="T70" fmla="*/ 1604 w 1990"/>
                    <a:gd name="T71" fmla="*/ 858 h 19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990" h="1954">
                      <a:moveTo>
                        <a:pt x="1231" y="1534"/>
                      </a:moveTo>
                      <a:cubicBezTo>
                        <a:pt x="1258" y="1542"/>
                        <a:pt x="1285" y="1548"/>
                        <a:pt x="1312" y="1552"/>
                      </a:cubicBezTo>
                      <a:cubicBezTo>
                        <a:pt x="1272" y="1665"/>
                        <a:pt x="1165" y="1746"/>
                        <a:pt x="1039" y="1746"/>
                      </a:cubicBezTo>
                      <a:lnTo>
                        <a:pt x="291" y="1746"/>
                      </a:lnTo>
                      <a:cubicBezTo>
                        <a:pt x="131" y="1746"/>
                        <a:pt x="0" y="1615"/>
                        <a:pt x="0" y="1455"/>
                      </a:cubicBezTo>
                      <a:lnTo>
                        <a:pt x="0" y="540"/>
                      </a:lnTo>
                      <a:cubicBezTo>
                        <a:pt x="0" y="380"/>
                        <a:pt x="131" y="249"/>
                        <a:pt x="291" y="249"/>
                      </a:cubicBezTo>
                      <a:lnTo>
                        <a:pt x="515" y="249"/>
                      </a:lnTo>
                      <a:cubicBezTo>
                        <a:pt x="535" y="109"/>
                        <a:pt x="656" y="0"/>
                        <a:pt x="802" y="0"/>
                      </a:cubicBezTo>
                      <a:lnTo>
                        <a:pt x="1205" y="0"/>
                      </a:lnTo>
                      <a:cubicBezTo>
                        <a:pt x="1366" y="0"/>
                        <a:pt x="1496" y="131"/>
                        <a:pt x="1496" y="291"/>
                      </a:cubicBezTo>
                      <a:lnTo>
                        <a:pt x="1496" y="489"/>
                      </a:lnTo>
                      <a:cubicBezTo>
                        <a:pt x="1469" y="484"/>
                        <a:pt x="1441" y="480"/>
                        <a:pt x="1413" y="479"/>
                      </a:cubicBezTo>
                      <a:lnTo>
                        <a:pt x="1413" y="291"/>
                      </a:lnTo>
                      <a:cubicBezTo>
                        <a:pt x="1413" y="176"/>
                        <a:pt x="1320" y="83"/>
                        <a:pt x="1205" y="83"/>
                      </a:cubicBezTo>
                      <a:lnTo>
                        <a:pt x="802" y="83"/>
                      </a:lnTo>
                      <a:cubicBezTo>
                        <a:pt x="701" y="83"/>
                        <a:pt x="617" y="155"/>
                        <a:pt x="598" y="249"/>
                      </a:cubicBezTo>
                      <a:lnTo>
                        <a:pt x="1039" y="249"/>
                      </a:lnTo>
                      <a:cubicBezTo>
                        <a:pt x="1180" y="249"/>
                        <a:pt x="1297" y="349"/>
                        <a:pt x="1324" y="482"/>
                      </a:cubicBezTo>
                      <a:cubicBezTo>
                        <a:pt x="1297" y="485"/>
                        <a:pt x="1270" y="491"/>
                        <a:pt x="1243" y="499"/>
                      </a:cubicBezTo>
                      <a:cubicBezTo>
                        <a:pt x="1224" y="404"/>
                        <a:pt x="1140" y="333"/>
                        <a:pt x="1039" y="333"/>
                      </a:cubicBezTo>
                      <a:lnTo>
                        <a:pt x="291" y="333"/>
                      </a:lnTo>
                      <a:cubicBezTo>
                        <a:pt x="177" y="333"/>
                        <a:pt x="83" y="426"/>
                        <a:pt x="83" y="540"/>
                      </a:cubicBezTo>
                      <a:lnTo>
                        <a:pt x="83" y="1455"/>
                      </a:lnTo>
                      <a:cubicBezTo>
                        <a:pt x="83" y="1569"/>
                        <a:pt x="177" y="1663"/>
                        <a:pt x="291" y="1663"/>
                      </a:cubicBezTo>
                      <a:lnTo>
                        <a:pt x="1039" y="1663"/>
                      </a:lnTo>
                      <a:cubicBezTo>
                        <a:pt x="1126" y="1663"/>
                        <a:pt x="1200" y="1609"/>
                        <a:pt x="1231" y="1534"/>
                      </a:cubicBezTo>
                      <a:close/>
                      <a:moveTo>
                        <a:pt x="1641" y="1453"/>
                      </a:moveTo>
                      <a:cubicBezTo>
                        <a:pt x="1401" y="1591"/>
                        <a:pt x="1093" y="1509"/>
                        <a:pt x="955" y="1269"/>
                      </a:cubicBezTo>
                      <a:cubicBezTo>
                        <a:pt x="816" y="1029"/>
                        <a:pt x="899" y="722"/>
                        <a:pt x="1138" y="583"/>
                      </a:cubicBezTo>
                      <a:cubicBezTo>
                        <a:pt x="1378" y="445"/>
                        <a:pt x="1686" y="527"/>
                        <a:pt x="1824" y="767"/>
                      </a:cubicBezTo>
                      <a:cubicBezTo>
                        <a:pt x="1963" y="1007"/>
                        <a:pt x="1880" y="1314"/>
                        <a:pt x="1641" y="1453"/>
                      </a:cubicBezTo>
                      <a:close/>
                      <a:moveTo>
                        <a:pt x="1599" y="1381"/>
                      </a:moveTo>
                      <a:cubicBezTo>
                        <a:pt x="1799" y="1266"/>
                        <a:pt x="1868" y="1009"/>
                        <a:pt x="1752" y="809"/>
                      </a:cubicBezTo>
                      <a:cubicBezTo>
                        <a:pt x="1637" y="608"/>
                        <a:pt x="1380" y="539"/>
                        <a:pt x="1180" y="655"/>
                      </a:cubicBezTo>
                      <a:cubicBezTo>
                        <a:pt x="980" y="771"/>
                        <a:pt x="911" y="1027"/>
                        <a:pt x="1026" y="1228"/>
                      </a:cubicBezTo>
                      <a:cubicBezTo>
                        <a:pt x="1142" y="1428"/>
                        <a:pt x="1399" y="1497"/>
                        <a:pt x="1599" y="1381"/>
                      </a:cubicBezTo>
                      <a:close/>
                      <a:moveTo>
                        <a:pt x="1767" y="1422"/>
                      </a:moveTo>
                      <a:lnTo>
                        <a:pt x="1551" y="1547"/>
                      </a:lnTo>
                      <a:lnTo>
                        <a:pt x="1717" y="1835"/>
                      </a:lnTo>
                      <a:lnTo>
                        <a:pt x="1933" y="1710"/>
                      </a:lnTo>
                      <a:lnTo>
                        <a:pt x="1767" y="1422"/>
                      </a:lnTo>
                      <a:close/>
                      <a:moveTo>
                        <a:pt x="1956" y="1749"/>
                      </a:moveTo>
                      <a:lnTo>
                        <a:pt x="1739" y="1874"/>
                      </a:lnTo>
                      <a:cubicBezTo>
                        <a:pt x="1774" y="1934"/>
                        <a:pt x="1850" y="1954"/>
                        <a:pt x="1910" y="1919"/>
                      </a:cubicBezTo>
                      <a:cubicBezTo>
                        <a:pt x="1969" y="1885"/>
                        <a:pt x="1990" y="1809"/>
                        <a:pt x="1956" y="1749"/>
                      </a:cubicBezTo>
                      <a:close/>
                      <a:moveTo>
                        <a:pt x="803" y="551"/>
                      </a:moveTo>
                      <a:lnTo>
                        <a:pt x="249" y="551"/>
                      </a:lnTo>
                      <a:lnTo>
                        <a:pt x="249" y="613"/>
                      </a:lnTo>
                      <a:lnTo>
                        <a:pt x="803" y="613"/>
                      </a:lnTo>
                      <a:lnTo>
                        <a:pt x="803" y="551"/>
                      </a:lnTo>
                      <a:close/>
                      <a:moveTo>
                        <a:pt x="675" y="828"/>
                      </a:moveTo>
                      <a:lnTo>
                        <a:pt x="249" y="828"/>
                      </a:lnTo>
                      <a:lnTo>
                        <a:pt x="249" y="890"/>
                      </a:lnTo>
                      <a:lnTo>
                        <a:pt x="675" y="890"/>
                      </a:lnTo>
                      <a:lnTo>
                        <a:pt x="675" y="828"/>
                      </a:lnTo>
                      <a:close/>
                      <a:moveTo>
                        <a:pt x="249" y="1167"/>
                      </a:moveTo>
                      <a:lnTo>
                        <a:pt x="675" y="1167"/>
                      </a:lnTo>
                      <a:lnTo>
                        <a:pt x="675" y="1105"/>
                      </a:lnTo>
                      <a:lnTo>
                        <a:pt x="249" y="1105"/>
                      </a:lnTo>
                      <a:lnTo>
                        <a:pt x="249" y="1167"/>
                      </a:lnTo>
                      <a:close/>
                      <a:moveTo>
                        <a:pt x="249" y="1444"/>
                      </a:moveTo>
                      <a:lnTo>
                        <a:pt x="803" y="1444"/>
                      </a:lnTo>
                      <a:lnTo>
                        <a:pt x="803" y="1382"/>
                      </a:lnTo>
                      <a:lnTo>
                        <a:pt x="249" y="1382"/>
                      </a:lnTo>
                      <a:lnTo>
                        <a:pt x="249" y="1444"/>
                      </a:lnTo>
                      <a:close/>
                      <a:moveTo>
                        <a:pt x="1308" y="1105"/>
                      </a:moveTo>
                      <a:lnTo>
                        <a:pt x="1179" y="961"/>
                      </a:lnTo>
                      <a:lnTo>
                        <a:pt x="1118" y="1017"/>
                      </a:lnTo>
                      <a:lnTo>
                        <a:pt x="1300" y="1219"/>
                      </a:lnTo>
                      <a:lnTo>
                        <a:pt x="1657" y="922"/>
                      </a:lnTo>
                      <a:lnTo>
                        <a:pt x="1604" y="858"/>
                      </a:lnTo>
                      <a:lnTo>
                        <a:pt x="1308" y="110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182832" tIns="91416" rIns="182832" bIns="91416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endParaRPr lang="en-US" sz="7198" dirty="0"/>
                </a:p>
              </p:txBody>
            </p:sp>
          </p:grpSp>
          <p:grpSp>
            <p:nvGrpSpPr>
              <p:cNvPr id="7" name="iṡļîďê">
                <a:extLst>
                  <a:ext uri="{FF2B5EF4-FFF2-40B4-BE49-F238E27FC236}">
                    <a16:creationId xmlns:a16="http://schemas.microsoft.com/office/drawing/2014/main" id="{DFD7CCFC-5545-428E-AA6C-286727C76153}"/>
                  </a:ext>
                </a:extLst>
              </p:cNvPr>
              <p:cNvGrpSpPr/>
              <p:nvPr/>
            </p:nvGrpSpPr>
            <p:grpSpPr>
              <a:xfrm>
                <a:off x="7219382" y="2709000"/>
                <a:ext cx="4301106" cy="1214999"/>
                <a:chOff x="7219382" y="2709000"/>
                <a:chExt cx="3082200" cy="1214999"/>
              </a:xfrm>
            </p:grpSpPr>
            <p:sp>
              <p:nvSpPr>
                <p:cNvPr id="15" name="í$ļíďé">
                  <a:extLst>
                    <a:ext uri="{FF2B5EF4-FFF2-40B4-BE49-F238E27FC236}">
                      <a16:creationId xmlns:a16="http://schemas.microsoft.com/office/drawing/2014/main" id="{92A254EB-DE43-48E7-A72B-2050E6C54845}"/>
                    </a:ext>
                  </a:extLst>
                </p:cNvPr>
                <p:cNvSpPr/>
                <p:nvPr/>
              </p:nvSpPr>
              <p:spPr bwMode="auto">
                <a:xfrm>
                  <a:off x="7219382" y="3128234"/>
                  <a:ext cx="3082200" cy="79576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0000" tIns="46800" rIns="90000" bIns="4680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marL="171450" indent="-171450">
                    <a:lnSpc>
                      <a:spcPct val="150000"/>
                    </a:lnSpc>
                    <a:buFont typeface="Arial" panose="020B0604020202020204" pitchFamily="34" charset="0"/>
                    <a:buChar char="•"/>
                    <a:tabLst>
                      <a:tab pos="228594" algn="l"/>
                    </a:tabLst>
                    <a:defRPr/>
                  </a:pPr>
                  <a:r>
                    <a:rPr lang="en-US" altLang="zh-CN" sz="900" dirty="0"/>
                    <a:t>Supporting text here.</a:t>
                  </a:r>
                </a:p>
                <a:p>
                  <a:pPr marL="171450" indent="-171450">
                    <a:lnSpc>
                      <a:spcPct val="150000"/>
                    </a:lnSpc>
                    <a:buFont typeface="Arial" panose="020B0604020202020204" pitchFamily="34" charset="0"/>
                    <a:buChar char="•"/>
                    <a:tabLst>
                      <a:tab pos="228594" algn="l"/>
                    </a:tabLst>
                    <a:defRPr/>
                  </a:pPr>
                  <a:r>
                    <a:rPr lang="en-US" altLang="zh-CN" sz="900" dirty="0"/>
                    <a:t>You can use the icon library in </a:t>
                  </a:r>
                  <a:r>
                    <a:rPr lang="en-US" altLang="zh-CN" sz="900" dirty="0" err="1"/>
                    <a:t>iSlide</a:t>
                  </a:r>
                  <a:r>
                    <a:rPr lang="en-US" altLang="zh-CN" sz="900" dirty="0"/>
                    <a:t>  (www.islide.cc) to filter and replace existing icon elements with one click.</a:t>
                  </a:r>
                </a:p>
              </p:txBody>
            </p:sp>
            <p:sp>
              <p:nvSpPr>
                <p:cNvPr id="16" name="íslídê">
                  <a:extLst>
                    <a:ext uri="{FF2B5EF4-FFF2-40B4-BE49-F238E27FC236}">
                      <a16:creationId xmlns:a16="http://schemas.microsoft.com/office/drawing/2014/main" id="{4938D404-5BB8-4FB0-8B5C-67F25B9C1DF6}"/>
                    </a:ext>
                  </a:extLst>
                </p:cNvPr>
                <p:cNvSpPr txBox="1"/>
                <p:nvPr/>
              </p:nvSpPr>
              <p:spPr bwMode="auto">
                <a:xfrm>
                  <a:off x="7219382" y="2709000"/>
                  <a:ext cx="3082200" cy="41923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90000" tIns="46800" rIns="90000" bIns="46800">
                  <a:normAutofit/>
                </a:bodyPr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eaLnBrk="1" hangingPunct="1">
                    <a:lnSpc>
                      <a:spcPct val="100000"/>
                    </a:lnSpc>
                    <a:spcBef>
                      <a:spcPct val="0"/>
                    </a:spcBef>
                    <a:buFontTx/>
                    <a:buNone/>
                  </a:pPr>
                  <a:r>
                    <a:rPr lang="en-US" altLang="zh-CN" b="1" dirty="0"/>
                    <a:t>Text here</a:t>
                  </a:r>
                </a:p>
              </p:txBody>
            </p:sp>
          </p:grpSp>
          <p:grpSp>
            <p:nvGrpSpPr>
              <p:cNvPr id="8" name="i$ḷíḍe">
                <a:extLst>
                  <a:ext uri="{FF2B5EF4-FFF2-40B4-BE49-F238E27FC236}">
                    <a16:creationId xmlns:a16="http://schemas.microsoft.com/office/drawing/2014/main" id="{7A0F52CC-FDC4-4B5C-AFA5-570091FE5A8B}"/>
                  </a:ext>
                </a:extLst>
              </p:cNvPr>
              <p:cNvGrpSpPr/>
              <p:nvPr/>
            </p:nvGrpSpPr>
            <p:grpSpPr>
              <a:xfrm>
                <a:off x="6378975" y="4816881"/>
                <a:ext cx="675000" cy="675005"/>
                <a:chOff x="7209746" y="4153276"/>
                <a:chExt cx="675000" cy="675005"/>
              </a:xfrm>
            </p:grpSpPr>
            <p:sp>
              <p:nvSpPr>
                <p:cNvPr id="13" name="îṣļiḍé">
                  <a:extLst>
                    <a:ext uri="{FF2B5EF4-FFF2-40B4-BE49-F238E27FC236}">
                      <a16:creationId xmlns:a16="http://schemas.microsoft.com/office/drawing/2014/main" id="{9CA5D83D-570F-4669-A443-A0C010304C96}"/>
                    </a:ext>
                  </a:extLst>
                </p:cNvPr>
                <p:cNvSpPr/>
                <p:nvPr/>
              </p:nvSpPr>
              <p:spPr>
                <a:xfrm>
                  <a:off x="7209746" y="4153276"/>
                  <a:ext cx="675000" cy="675005"/>
                </a:xfrm>
                <a:prstGeom prst="ellipse">
                  <a:avLst/>
                </a:prstGeom>
                <a:solidFill>
                  <a:schemeClr val="accent3"/>
                </a:solidFill>
                <a:ln w="381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 algn="ctr"/>
                  <a:endParaRPr lang="zh-CN" altLang="en-US" dirty="0"/>
                </a:p>
              </p:txBody>
            </p:sp>
            <p:sp>
              <p:nvSpPr>
                <p:cNvPr id="14" name="ïṩľïḓe">
                  <a:extLst>
                    <a:ext uri="{FF2B5EF4-FFF2-40B4-BE49-F238E27FC236}">
                      <a16:creationId xmlns:a16="http://schemas.microsoft.com/office/drawing/2014/main" id="{FBE2B2D8-933D-424C-AD1E-A886A9EB53CB}"/>
                    </a:ext>
                  </a:extLst>
                </p:cNvPr>
                <p:cNvSpPr/>
                <p:nvPr/>
              </p:nvSpPr>
              <p:spPr bwMode="auto">
                <a:xfrm>
                  <a:off x="7375153" y="4322040"/>
                  <a:ext cx="344185" cy="337474"/>
                </a:xfrm>
                <a:custGeom>
                  <a:avLst/>
                  <a:gdLst>
                    <a:gd name="T0" fmla="*/ 1312 w 1990"/>
                    <a:gd name="T1" fmla="*/ 1552 h 1954"/>
                    <a:gd name="T2" fmla="*/ 291 w 1990"/>
                    <a:gd name="T3" fmla="*/ 1746 h 1954"/>
                    <a:gd name="T4" fmla="*/ 0 w 1990"/>
                    <a:gd name="T5" fmla="*/ 540 h 1954"/>
                    <a:gd name="T6" fmla="*/ 515 w 1990"/>
                    <a:gd name="T7" fmla="*/ 249 h 1954"/>
                    <a:gd name="T8" fmla="*/ 1205 w 1990"/>
                    <a:gd name="T9" fmla="*/ 0 h 1954"/>
                    <a:gd name="T10" fmla="*/ 1496 w 1990"/>
                    <a:gd name="T11" fmla="*/ 489 h 1954"/>
                    <a:gd name="T12" fmla="*/ 1413 w 1990"/>
                    <a:gd name="T13" fmla="*/ 291 h 1954"/>
                    <a:gd name="T14" fmla="*/ 802 w 1990"/>
                    <a:gd name="T15" fmla="*/ 83 h 1954"/>
                    <a:gd name="T16" fmla="*/ 1039 w 1990"/>
                    <a:gd name="T17" fmla="*/ 249 h 1954"/>
                    <a:gd name="T18" fmla="*/ 1243 w 1990"/>
                    <a:gd name="T19" fmla="*/ 499 h 1954"/>
                    <a:gd name="T20" fmla="*/ 291 w 1990"/>
                    <a:gd name="T21" fmla="*/ 333 h 1954"/>
                    <a:gd name="T22" fmla="*/ 83 w 1990"/>
                    <a:gd name="T23" fmla="*/ 1455 h 1954"/>
                    <a:gd name="T24" fmla="*/ 1039 w 1990"/>
                    <a:gd name="T25" fmla="*/ 1663 h 1954"/>
                    <a:gd name="T26" fmla="*/ 1641 w 1990"/>
                    <a:gd name="T27" fmla="*/ 1453 h 1954"/>
                    <a:gd name="T28" fmla="*/ 1138 w 1990"/>
                    <a:gd name="T29" fmla="*/ 583 h 1954"/>
                    <a:gd name="T30" fmla="*/ 1641 w 1990"/>
                    <a:gd name="T31" fmla="*/ 1453 h 1954"/>
                    <a:gd name="T32" fmla="*/ 1752 w 1990"/>
                    <a:gd name="T33" fmla="*/ 809 h 1954"/>
                    <a:gd name="T34" fmla="*/ 1026 w 1990"/>
                    <a:gd name="T35" fmla="*/ 1228 h 1954"/>
                    <a:gd name="T36" fmla="*/ 1767 w 1990"/>
                    <a:gd name="T37" fmla="*/ 1422 h 1954"/>
                    <a:gd name="T38" fmla="*/ 1717 w 1990"/>
                    <a:gd name="T39" fmla="*/ 1835 h 1954"/>
                    <a:gd name="T40" fmla="*/ 1767 w 1990"/>
                    <a:gd name="T41" fmla="*/ 1422 h 1954"/>
                    <a:gd name="T42" fmla="*/ 1739 w 1990"/>
                    <a:gd name="T43" fmla="*/ 1874 h 1954"/>
                    <a:gd name="T44" fmla="*/ 1956 w 1990"/>
                    <a:gd name="T45" fmla="*/ 1749 h 1954"/>
                    <a:gd name="T46" fmla="*/ 249 w 1990"/>
                    <a:gd name="T47" fmla="*/ 551 h 1954"/>
                    <a:gd name="T48" fmla="*/ 803 w 1990"/>
                    <a:gd name="T49" fmla="*/ 613 h 1954"/>
                    <a:gd name="T50" fmla="*/ 675 w 1990"/>
                    <a:gd name="T51" fmla="*/ 828 h 1954"/>
                    <a:gd name="T52" fmla="*/ 249 w 1990"/>
                    <a:gd name="T53" fmla="*/ 890 h 1954"/>
                    <a:gd name="T54" fmla="*/ 675 w 1990"/>
                    <a:gd name="T55" fmla="*/ 828 h 1954"/>
                    <a:gd name="T56" fmla="*/ 675 w 1990"/>
                    <a:gd name="T57" fmla="*/ 1167 h 1954"/>
                    <a:gd name="T58" fmla="*/ 249 w 1990"/>
                    <a:gd name="T59" fmla="*/ 1105 h 1954"/>
                    <a:gd name="T60" fmla="*/ 249 w 1990"/>
                    <a:gd name="T61" fmla="*/ 1444 h 1954"/>
                    <a:gd name="T62" fmla="*/ 803 w 1990"/>
                    <a:gd name="T63" fmla="*/ 1382 h 1954"/>
                    <a:gd name="T64" fmla="*/ 249 w 1990"/>
                    <a:gd name="T65" fmla="*/ 1444 h 1954"/>
                    <a:gd name="T66" fmla="*/ 1179 w 1990"/>
                    <a:gd name="T67" fmla="*/ 961 h 1954"/>
                    <a:gd name="T68" fmla="*/ 1300 w 1990"/>
                    <a:gd name="T69" fmla="*/ 1219 h 1954"/>
                    <a:gd name="T70" fmla="*/ 1604 w 1990"/>
                    <a:gd name="T71" fmla="*/ 858 h 19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990" h="1954">
                      <a:moveTo>
                        <a:pt x="1231" y="1534"/>
                      </a:moveTo>
                      <a:cubicBezTo>
                        <a:pt x="1258" y="1542"/>
                        <a:pt x="1285" y="1548"/>
                        <a:pt x="1312" y="1552"/>
                      </a:cubicBezTo>
                      <a:cubicBezTo>
                        <a:pt x="1272" y="1665"/>
                        <a:pt x="1165" y="1746"/>
                        <a:pt x="1039" y="1746"/>
                      </a:cubicBezTo>
                      <a:lnTo>
                        <a:pt x="291" y="1746"/>
                      </a:lnTo>
                      <a:cubicBezTo>
                        <a:pt x="131" y="1746"/>
                        <a:pt x="0" y="1615"/>
                        <a:pt x="0" y="1455"/>
                      </a:cubicBezTo>
                      <a:lnTo>
                        <a:pt x="0" y="540"/>
                      </a:lnTo>
                      <a:cubicBezTo>
                        <a:pt x="0" y="380"/>
                        <a:pt x="131" y="249"/>
                        <a:pt x="291" y="249"/>
                      </a:cubicBezTo>
                      <a:lnTo>
                        <a:pt x="515" y="249"/>
                      </a:lnTo>
                      <a:cubicBezTo>
                        <a:pt x="535" y="109"/>
                        <a:pt x="656" y="0"/>
                        <a:pt x="802" y="0"/>
                      </a:cubicBezTo>
                      <a:lnTo>
                        <a:pt x="1205" y="0"/>
                      </a:lnTo>
                      <a:cubicBezTo>
                        <a:pt x="1366" y="0"/>
                        <a:pt x="1496" y="131"/>
                        <a:pt x="1496" y="291"/>
                      </a:cubicBezTo>
                      <a:lnTo>
                        <a:pt x="1496" y="489"/>
                      </a:lnTo>
                      <a:cubicBezTo>
                        <a:pt x="1469" y="484"/>
                        <a:pt x="1441" y="480"/>
                        <a:pt x="1413" y="479"/>
                      </a:cubicBezTo>
                      <a:lnTo>
                        <a:pt x="1413" y="291"/>
                      </a:lnTo>
                      <a:cubicBezTo>
                        <a:pt x="1413" y="176"/>
                        <a:pt x="1320" y="83"/>
                        <a:pt x="1205" y="83"/>
                      </a:cubicBezTo>
                      <a:lnTo>
                        <a:pt x="802" y="83"/>
                      </a:lnTo>
                      <a:cubicBezTo>
                        <a:pt x="701" y="83"/>
                        <a:pt x="617" y="155"/>
                        <a:pt x="598" y="249"/>
                      </a:cubicBezTo>
                      <a:lnTo>
                        <a:pt x="1039" y="249"/>
                      </a:lnTo>
                      <a:cubicBezTo>
                        <a:pt x="1180" y="249"/>
                        <a:pt x="1297" y="349"/>
                        <a:pt x="1324" y="482"/>
                      </a:cubicBezTo>
                      <a:cubicBezTo>
                        <a:pt x="1297" y="485"/>
                        <a:pt x="1270" y="491"/>
                        <a:pt x="1243" y="499"/>
                      </a:cubicBezTo>
                      <a:cubicBezTo>
                        <a:pt x="1224" y="404"/>
                        <a:pt x="1140" y="333"/>
                        <a:pt x="1039" y="333"/>
                      </a:cubicBezTo>
                      <a:lnTo>
                        <a:pt x="291" y="333"/>
                      </a:lnTo>
                      <a:cubicBezTo>
                        <a:pt x="177" y="333"/>
                        <a:pt x="83" y="426"/>
                        <a:pt x="83" y="540"/>
                      </a:cubicBezTo>
                      <a:lnTo>
                        <a:pt x="83" y="1455"/>
                      </a:lnTo>
                      <a:cubicBezTo>
                        <a:pt x="83" y="1569"/>
                        <a:pt x="177" y="1663"/>
                        <a:pt x="291" y="1663"/>
                      </a:cubicBezTo>
                      <a:lnTo>
                        <a:pt x="1039" y="1663"/>
                      </a:lnTo>
                      <a:cubicBezTo>
                        <a:pt x="1126" y="1663"/>
                        <a:pt x="1200" y="1609"/>
                        <a:pt x="1231" y="1534"/>
                      </a:cubicBezTo>
                      <a:close/>
                      <a:moveTo>
                        <a:pt x="1641" y="1453"/>
                      </a:moveTo>
                      <a:cubicBezTo>
                        <a:pt x="1401" y="1591"/>
                        <a:pt x="1093" y="1509"/>
                        <a:pt x="955" y="1269"/>
                      </a:cubicBezTo>
                      <a:cubicBezTo>
                        <a:pt x="816" y="1029"/>
                        <a:pt x="899" y="722"/>
                        <a:pt x="1138" y="583"/>
                      </a:cubicBezTo>
                      <a:cubicBezTo>
                        <a:pt x="1378" y="445"/>
                        <a:pt x="1686" y="527"/>
                        <a:pt x="1824" y="767"/>
                      </a:cubicBezTo>
                      <a:cubicBezTo>
                        <a:pt x="1963" y="1007"/>
                        <a:pt x="1880" y="1314"/>
                        <a:pt x="1641" y="1453"/>
                      </a:cubicBezTo>
                      <a:close/>
                      <a:moveTo>
                        <a:pt x="1599" y="1381"/>
                      </a:moveTo>
                      <a:cubicBezTo>
                        <a:pt x="1799" y="1266"/>
                        <a:pt x="1868" y="1009"/>
                        <a:pt x="1752" y="809"/>
                      </a:cubicBezTo>
                      <a:cubicBezTo>
                        <a:pt x="1637" y="608"/>
                        <a:pt x="1380" y="539"/>
                        <a:pt x="1180" y="655"/>
                      </a:cubicBezTo>
                      <a:cubicBezTo>
                        <a:pt x="980" y="771"/>
                        <a:pt x="911" y="1027"/>
                        <a:pt x="1026" y="1228"/>
                      </a:cubicBezTo>
                      <a:cubicBezTo>
                        <a:pt x="1142" y="1428"/>
                        <a:pt x="1399" y="1497"/>
                        <a:pt x="1599" y="1381"/>
                      </a:cubicBezTo>
                      <a:close/>
                      <a:moveTo>
                        <a:pt x="1767" y="1422"/>
                      </a:moveTo>
                      <a:lnTo>
                        <a:pt x="1551" y="1547"/>
                      </a:lnTo>
                      <a:lnTo>
                        <a:pt x="1717" y="1835"/>
                      </a:lnTo>
                      <a:lnTo>
                        <a:pt x="1933" y="1710"/>
                      </a:lnTo>
                      <a:lnTo>
                        <a:pt x="1767" y="1422"/>
                      </a:lnTo>
                      <a:close/>
                      <a:moveTo>
                        <a:pt x="1956" y="1749"/>
                      </a:moveTo>
                      <a:lnTo>
                        <a:pt x="1739" y="1874"/>
                      </a:lnTo>
                      <a:cubicBezTo>
                        <a:pt x="1774" y="1934"/>
                        <a:pt x="1850" y="1954"/>
                        <a:pt x="1910" y="1919"/>
                      </a:cubicBezTo>
                      <a:cubicBezTo>
                        <a:pt x="1969" y="1885"/>
                        <a:pt x="1990" y="1809"/>
                        <a:pt x="1956" y="1749"/>
                      </a:cubicBezTo>
                      <a:close/>
                      <a:moveTo>
                        <a:pt x="803" y="551"/>
                      </a:moveTo>
                      <a:lnTo>
                        <a:pt x="249" y="551"/>
                      </a:lnTo>
                      <a:lnTo>
                        <a:pt x="249" y="613"/>
                      </a:lnTo>
                      <a:lnTo>
                        <a:pt x="803" y="613"/>
                      </a:lnTo>
                      <a:lnTo>
                        <a:pt x="803" y="551"/>
                      </a:lnTo>
                      <a:close/>
                      <a:moveTo>
                        <a:pt x="675" y="828"/>
                      </a:moveTo>
                      <a:lnTo>
                        <a:pt x="249" y="828"/>
                      </a:lnTo>
                      <a:lnTo>
                        <a:pt x="249" y="890"/>
                      </a:lnTo>
                      <a:lnTo>
                        <a:pt x="675" y="890"/>
                      </a:lnTo>
                      <a:lnTo>
                        <a:pt x="675" y="828"/>
                      </a:lnTo>
                      <a:close/>
                      <a:moveTo>
                        <a:pt x="249" y="1167"/>
                      </a:moveTo>
                      <a:lnTo>
                        <a:pt x="675" y="1167"/>
                      </a:lnTo>
                      <a:lnTo>
                        <a:pt x="675" y="1105"/>
                      </a:lnTo>
                      <a:lnTo>
                        <a:pt x="249" y="1105"/>
                      </a:lnTo>
                      <a:lnTo>
                        <a:pt x="249" y="1167"/>
                      </a:lnTo>
                      <a:close/>
                      <a:moveTo>
                        <a:pt x="249" y="1444"/>
                      </a:moveTo>
                      <a:lnTo>
                        <a:pt x="803" y="1444"/>
                      </a:lnTo>
                      <a:lnTo>
                        <a:pt x="803" y="1382"/>
                      </a:lnTo>
                      <a:lnTo>
                        <a:pt x="249" y="1382"/>
                      </a:lnTo>
                      <a:lnTo>
                        <a:pt x="249" y="1444"/>
                      </a:lnTo>
                      <a:close/>
                      <a:moveTo>
                        <a:pt x="1308" y="1105"/>
                      </a:moveTo>
                      <a:lnTo>
                        <a:pt x="1179" y="961"/>
                      </a:lnTo>
                      <a:lnTo>
                        <a:pt x="1118" y="1017"/>
                      </a:lnTo>
                      <a:lnTo>
                        <a:pt x="1300" y="1219"/>
                      </a:lnTo>
                      <a:lnTo>
                        <a:pt x="1657" y="922"/>
                      </a:lnTo>
                      <a:lnTo>
                        <a:pt x="1604" y="858"/>
                      </a:lnTo>
                      <a:lnTo>
                        <a:pt x="1308" y="110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182832" tIns="91416" rIns="182832" bIns="91416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endParaRPr lang="en-US" sz="7198" dirty="0"/>
                </a:p>
              </p:txBody>
            </p:sp>
          </p:grpSp>
          <p:grpSp>
            <p:nvGrpSpPr>
              <p:cNvPr id="9" name="iṣľídé">
                <a:extLst>
                  <a:ext uri="{FF2B5EF4-FFF2-40B4-BE49-F238E27FC236}">
                    <a16:creationId xmlns:a16="http://schemas.microsoft.com/office/drawing/2014/main" id="{18EB6FEF-2031-4346-B16E-B366C93039A3}"/>
                  </a:ext>
                </a:extLst>
              </p:cNvPr>
              <p:cNvGrpSpPr/>
              <p:nvPr/>
            </p:nvGrpSpPr>
            <p:grpSpPr>
              <a:xfrm>
                <a:off x="7219382" y="4644000"/>
                <a:ext cx="4301106" cy="1214999"/>
                <a:chOff x="7219382" y="2709000"/>
                <a:chExt cx="3082200" cy="1214999"/>
              </a:xfrm>
            </p:grpSpPr>
            <p:sp>
              <p:nvSpPr>
                <p:cNvPr id="11" name="íśļiďè">
                  <a:extLst>
                    <a:ext uri="{FF2B5EF4-FFF2-40B4-BE49-F238E27FC236}">
                      <a16:creationId xmlns:a16="http://schemas.microsoft.com/office/drawing/2014/main" id="{6F38D32E-0C93-47D9-B20B-EDB714042797}"/>
                    </a:ext>
                  </a:extLst>
                </p:cNvPr>
                <p:cNvSpPr/>
                <p:nvPr/>
              </p:nvSpPr>
              <p:spPr bwMode="auto">
                <a:xfrm>
                  <a:off x="7219382" y="3128234"/>
                  <a:ext cx="3082200" cy="79576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0000" tIns="46800" rIns="90000" bIns="4680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marL="171450" indent="-171450">
                    <a:lnSpc>
                      <a:spcPct val="150000"/>
                    </a:lnSpc>
                    <a:buFont typeface="Arial" panose="020B0604020202020204" pitchFamily="34" charset="0"/>
                    <a:buChar char="•"/>
                    <a:tabLst>
                      <a:tab pos="228594" algn="l"/>
                    </a:tabLst>
                    <a:defRPr/>
                  </a:pPr>
                  <a:r>
                    <a:rPr lang="en-US" altLang="zh-CN" sz="900" dirty="0"/>
                    <a:t>Supporting text here.</a:t>
                  </a:r>
                </a:p>
                <a:p>
                  <a:pPr marL="171450" indent="-171450">
                    <a:lnSpc>
                      <a:spcPct val="150000"/>
                    </a:lnSpc>
                    <a:buFont typeface="Arial" panose="020B0604020202020204" pitchFamily="34" charset="0"/>
                    <a:buChar char="•"/>
                    <a:tabLst>
                      <a:tab pos="228594" algn="l"/>
                    </a:tabLst>
                    <a:defRPr/>
                  </a:pPr>
                  <a:r>
                    <a:rPr lang="en-US" altLang="zh-CN" sz="900" dirty="0"/>
                    <a:t>You can use the icon library in </a:t>
                  </a:r>
                  <a:r>
                    <a:rPr lang="en-US" altLang="zh-CN" sz="900" dirty="0" err="1"/>
                    <a:t>iSlide</a:t>
                  </a:r>
                  <a:r>
                    <a:rPr lang="en-US" altLang="zh-CN" sz="900" dirty="0"/>
                    <a:t>  (www.islide.cc) to filter and replace existing icon elements with one click.</a:t>
                  </a:r>
                </a:p>
              </p:txBody>
            </p:sp>
            <p:sp>
              <p:nvSpPr>
                <p:cNvPr id="12" name="íṧḻîḓe">
                  <a:extLst>
                    <a:ext uri="{FF2B5EF4-FFF2-40B4-BE49-F238E27FC236}">
                      <a16:creationId xmlns:a16="http://schemas.microsoft.com/office/drawing/2014/main" id="{57E24755-E714-4244-9786-857F65543863}"/>
                    </a:ext>
                  </a:extLst>
                </p:cNvPr>
                <p:cNvSpPr txBox="1"/>
                <p:nvPr/>
              </p:nvSpPr>
              <p:spPr bwMode="auto">
                <a:xfrm>
                  <a:off x="7219382" y="2709000"/>
                  <a:ext cx="3082200" cy="41923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90000" tIns="46800" rIns="90000" bIns="46800">
                  <a:normAutofit/>
                </a:bodyPr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eaLnBrk="1" hangingPunct="1">
                    <a:lnSpc>
                      <a:spcPct val="100000"/>
                    </a:lnSpc>
                    <a:spcBef>
                      <a:spcPct val="0"/>
                    </a:spcBef>
                    <a:buFontTx/>
                    <a:buNone/>
                  </a:pPr>
                  <a:r>
                    <a:rPr lang="en-US" altLang="zh-CN" b="1" dirty="0"/>
                    <a:t>Text here</a:t>
                  </a:r>
                </a:p>
              </p:txBody>
            </p:sp>
          </p:grpSp>
          <p:cxnSp>
            <p:nvCxnSpPr>
              <p:cNvPr id="10" name="直接连接符 9">
                <a:extLst>
                  <a:ext uri="{FF2B5EF4-FFF2-40B4-BE49-F238E27FC236}">
                    <a16:creationId xmlns:a16="http://schemas.microsoft.com/office/drawing/2014/main" id="{665E8159-7242-4E43-961B-92E29DE54D5C}"/>
                  </a:ext>
                </a:extLst>
              </p:cNvPr>
              <p:cNvCxnSpPr/>
              <p:nvPr/>
            </p:nvCxnSpPr>
            <p:spPr>
              <a:xfrm>
                <a:off x="7311000" y="4239000"/>
                <a:ext cx="4209488" cy="0"/>
              </a:xfrm>
              <a:prstGeom prst="line">
                <a:avLst/>
              </a:prstGeom>
              <a:ln w="3175" cap="rnd">
                <a:solidFill>
                  <a:schemeClr val="bg1">
                    <a:lumMod val="85000"/>
                  </a:schemeClr>
                </a:solidFill>
                <a:round/>
                <a:headEnd type="none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B5910072-E3E6-4080-AFC6-BAEDEDC872B2}"/>
              </a:ext>
            </a:extLst>
          </p:cNvPr>
          <p:cNvGrpSpPr/>
          <p:nvPr/>
        </p:nvGrpSpPr>
        <p:grpSpPr>
          <a:xfrm>
            <a:off x="0" y="147919"/>
            <a:ext cx="10188388" cy="733347"/>
            <a:chOff x="1026459" y="557573"/>
            <a:chExt cx="10188388" cy="733347"/>
          </a:xfrm>
        </p:grpSpPr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31A58A7A-EAF3-4A32-A3BF-42080A6160EC}"/>
                </a:ext>
              </a:extLst>
            </p:cNvPr>
            <p:cNvSpPr/>
            <p:nvPr/>
          </p:nvSpPr>
          <p:spPr>
            <a:xfrm>
              <a:off x="1026459" y="557573"/>
              <a:ext cx="10188388" cy="733346"/>
            </a:xfrm>
            <a:prstGeom prst="rect">
              <a:avLst/>
            </a:prstGeom>
            <a:solidFill>
              <a:srgbClr val="0E4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24" name="图片 23" descr="图片包含 户外, 标牌&#10;&#10;已生成极高可信度的说明">
              <a:extLst>
                <a:ext uri="{FF2B5EF4-FFF2-40B4-BE49-F238E27FC236}">
                  <a16:creationId xmlns:a16="http://schemas.microsoft.com/office/drawing/2014/main" id="{7899EC21-FF41-4977-B5D8-CB2E6ABA8FF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855" t="15329" b="5033"/>
            <a:stretch/>
          </p:blipFill>
          <p:spPr>
            <a:xfrm>
              <a:off x="1026459" y="557574"/>
              <a:ext cx="748553" cy="73334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6815678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96b6bdb5-7179-4b1d-b175-75f24183670d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af738c60-f0de-49fa-98b5-0eaa980fdd6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0e458ad7-88e0-4ba2-b9b4-1dceb65f7bb0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305</TotalTime>
  <Words>262</Words>
  <Application>Microsoft Office PowerPoint</Application>
  <PresentationFormat>宽屏</PresentationFormat>
  <Paragraphs>57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4" baseType="lpstr">
      <vt:lpstr>Adobe Gothic Std B</vt:lpstr>
      <vt:lpstr>等线</vt:lpstr>
      <vt:lpstr>等线 Light</vt:lpstr>
      <vt:lpstr>Arial</vt:lpstr>
      <vt:lpstr>Century Gothic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傅 永鸿</dc:creator>
  <cp:lastModifiedBy>Tony Li</cp:lastModifiedBy>
  <cp:revision>18</cp:revision>
  <dcterms:created xsi:type="dcterms:W3CDTF">2018-10-08T11:44:05Z</dcterms:created>
  <dcterms:modified xsi:type="dcterms:W3CDTF">2024-06-01T08:44:19Z</dcterms:modified>
</cp:coreProperties>
</file>